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s/slide41.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ink/ink2.xml" ContentType="application/inkml+xml"/>
  <Override PartName="/ppt/ink/ink1.xml" ContentType="application/inkml+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43"/>
  </p:notesMasterIdLst>
  <p:sldIdLst>
    <p:sldId id="257" r:id="rId2"/>
    <p:sldId id="259" r:id="rId3"/>
    <p:sldId id="266" r:id="rId4"/>
    <p:sldId id="267" r:id="rId5"/>
    <p:sldId id="268" r:id="rId6"/>
    <p:sldId id="269" r:id="rId7"/>
    <p:sldId id="270" r:id="rId8"/>
    <p:sldId id="271" r:id="rId9"/>
    <p:sldId id="272" r:id="rId10"/>
    <p:sldId id="273" r:id="rId11"/>
    <p:sldId id="275" r:id="rId12"/>
    <p:sldId id="274" r:id="rId13"/>
    <p:sldId id="277" r:id="rId14"/>
    <p:sldId id="280" r:id="rId15"/>
    <p:sldId id="276" r:id="rId16"/>
    <p:sldId id="279" r:id="rId17"/>
    <p:sldId id="278" r:id="rId18"/>
    <p:sldId id="282" r:id="rId19"/>
    <p:sldId id="281" r:id="rId20"/>
    <p:sldId id="284" r:id="rId21"/>
    <p:sldId id="285" r:id="rId22"/>
    <p:sldId id="261" r:id="rId23"/>
    <p:sldId id="286" r:id="rId24"/>
    <p:sldId id="287" r:id="rId25"/>
    <p:sldId id="288" r:id="rId26"/>
    <p:sldId id="290" r:id="rId27"/>
    <p:sldId id="291" r:id="rId28"/>
    <p:sldId id="292" r:id="rId29"/>
    <p:sldId id="294" r:id="rId30"/>
    <p:sldId id="293" r:id="rId31"/>
    <p:sldId id="295" r:id="rId32"/>
    <p:sldId id="296" r:id="rId33"/>
    <p:sldId id="297" r:id="rId34"/>
    <p:sldId id="298" r:id="rId35"/>
    <p:sldId id="300" r:id="rId36"/>
    <p:sldId id="302" r:id="rId37"/>
    <p:sldId id="301" r:id="rId38"/>
    <p:sldId id="303" r:id="rId39"/>
    <p:sldId id="304" r:id="rId40"/>
    <p:sldId id="305" r:id="rId41"/>
    <p:sldId id="306" r:id="rId42"/>
  </p:sldIdLst>
  <p:sldSz cx="9144000" cy="5143500" type="screen16x9"/>
  <p:notesSz cx="6858000" cy="9144000"/>
  <p:embeddedFontLst>
    <p:embeddedFont>
      <p:font typeface="Open Sans" pitchFamily="2" charset="0"/>
      <p:regular r:id="rId44"/>
      <p:bold r:id="rId45"/>
      <p:italic r:id="rId46"/>
      <p:boldItalic r:id="rId47"/>
    </p:embeddedFont>
    <p:embeddedFont>
      <p:font typeface="Open Sans ExtraBold" pitchFamily="2" charset="0"/>
      <p:bold r:id="rId48"/>
      <p:boldItalic r:id="rId49"/>
    </p:embeddedFont>
    <p:embeddedFont>
      <p:font typeface="Open Sans Semibold" pitchFamily="2" charset="0"/>
      <p:bold r:id="rId50"/>
      <p:boldItalic r:id="rId51"/>
    </p:embeddedFont>
    <p:embeddedFont>
      <p:font typeface="Proxima Nova"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customXml" Target="../customXml/item2.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15:39:35.951"/>
    </inkml:context>
    <inkml:brush xml:id="br0">
      <inkml:brushProperty name="width" value="0.35" units="cm"/>
      <inkml:brushProperty name="height" value="0.35" units="cm"/>
      <inkml:brushProperty name="color" value="#490F52"/>
    </inkml:brush>
  </inkml:definitions>
  <inkml:trace contextRef="#ctx0" brushRef="#br0">1 3 24575,'104'-2'0,"111"4"0,-157 7 0,15 2 0,399-9 190,-244-4-1745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15:39:38.111"/>
    </inkml:context>
    <inkml:brush xml:id="br0">
      <inkml:brushProperty name="width" value="0.35" units="cm"/>
      <inkml:brushProperty name="height" value="0.35" units="cm"/>
      <inkml:brushProperty name="color" value="#490F52"/>
    </inkml:brush>
  </inkml:definitions>
  <inkml:trace contextRef="#ctx0" brushRef="#br0">0 21 24575,'37'0'0,"-1"-1"0,50-9 0,-41 4 0,1 2 0,82 4 0,-48 2 0,-53 0 63,0 0 0,0 2 0,28 8-1,22 4-1678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213d5f3f60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213d5f3f60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53367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425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8698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2317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59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90350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04367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9323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12626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946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51102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86215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62681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37913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22989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3963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99504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60071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64162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13d5f3f60_7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13d5f3f60_7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02635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00436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8268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1796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44205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42454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13d5f3f60_7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13d5f3f60_7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45846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00786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874280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04683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71375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81355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41444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13d5f3f60_7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13d5f3f60_7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511956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1189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62322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33283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13d5f3f60_7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13d5f3f60_7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59056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213d5f3f60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213d5f3f60_7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50891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B">
  <p:cSld name="TITLE_1">
    <p:spTree>
      <p:nvGrpSpPr>
        <p:cNvPr id="1" name="Shape 15"/>
        <p:cNvGrpSpPr/>
        <p:nvPr/>
      </p:nvGrpSpPr>
      <p:grpSpPr>
        <a:xfrm>
          <a:off x="0" y="0"/>
          <a:ext cx="0" cy="0"/>
          <a:chOff x="0" y="0"/>
          <a:chExt cx="0" cy="0"/>
        </a:xfrm>
      </p:grpSpPr>
      <p:sp>
        <p:nvSpPr>
          <p:cNvPr id="16" name="Google Shape;16;p3"/>
          <p:cNvSpPr/>
          <p:nvPr/>
        </p:nvSpPr>
        <p:spPr>
          <a:xfrm>
            <a:off x="-25125" y="-25125"/>
            <a:ext cx="9169200" cy="3064800"/>
          </a:xfrm>
          <a:prstGeom prst="rect">
            <a:avLst/>
          </a:prstGeom>
          <a:solidFill>
            <a:srgbClr val="490F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Open Sans"/>
              <a:ea typeface="Open Sans"/>
              <a:cs typeface="Open Sans"/>
              <a:sym typeface="Open Sans"/>
            </a:endParaRPr>
          </a:p>
        </p:txBody>
      </p:sp>
      <p:cxnSp>
        <p:nvCxnSpPr>
          <p:cNvPr id="17" name="Google Shape;17;p3"/>
          <p:cNvCxnSpPr/>
          <p:nvPr/>
        </p:nvCxnSpPr>
        <p:spPr>
          <a:xfrm>
            <a:off x="4278300" y="2751163"/>
            <a:ext cx="587400" cy="0"/>
          </a:xfrm>
          <a:prstGeom prst="straightConnector1">
            <a:avLst/>
          </a:prstGeom>
          <a:noFill/>
          <a:ln w="76200" cap="flat" cmpd="sng">
            <a:solidFill>
              <a:srgbClr val="FFC112"/>
            </a:solidFill>
            <a:prstDash val="solid"/>
            <a:round/>
            <a:headEnd type="none" w="sm" len="sm"/>
            <a:tailEnd type="none" w="sm" len="sm"/>
          </a:ln>
        </p:spPr>
      </p:cxnSp>
      <p:sp>
        <p:nvSpPr>
          <p:cNvPr id="18" name="Google Shape;18;p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FFFFFF"/>
              </a:buClr>
              <a:buSzPts val="5400"/>
              <a:buFont typeface="Open Sans ExtraBold"/>
              <a:buNone/>
              <a:defRPr sz="5400">
                <a:solidFill>
                  <a:srgbClr val="FFFFFF"/>
                </a:solidFill>
                <a:latin typeface="Open Sans ExtraBold"/>
                <a:ea typeface="Open Sans ExtraBold"/>
                <a:cs typeface="Open Sans ExtraBold"/>
                <a:sym typeface="Open Sans ExtraBold"/>
              </a:defRPr>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19" name="Google Shape;19;p3"/>
          <p:cNvSpPr txBox="1">
            <a:spLocks noGrp="1"/>
          </p:cNvSpPr>
          <p:nvPr>
            <p:ph type="subTitle" idx="1"/>
          </p:nvPr>
        </p:nvSpPr>
        <p:spPr>
          <a:xfrm>
            <a:off x="311700" y="3580323"/>
            <a:ext cx="8520600" cy="733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400"/>
              <a:buNone/>
              <a:defRPr sz="2400"/>
            </a:lvl1pPr>
            <a:lvl2pPr lvl="1" algn="ctr" rtl="0">
              <a:lnSpc>
                <a:spcPct val="100000"/>
              </a:lnSpc>
              <a:spcBef>
                <a:spcPts val="0"/>
              </a:spcBef>
              <a:spcAft>
                <a:spcPts val="0"/>
              </a:spcAft>
              <a:buSzPts val="2400"/>
              <a:buNone/>
              <a:defRPr sz="2400"/>
            </a:lvl2pPr>
            <a:lvl3pPr lvl="2" algn="ctr" rtl="0">
              <a:lnSpc>
                <a:spcPct val="100000"/>
              </a:lnSpc>
              <a:spcBef>
                <a:spcPts val="0"/>
              </a:spcBef>
              <a:spcAft>
                <a:spcPts val="0"/>
              </a:spcAft>
              <a:buSzPts val="2400"/>
              <a:buNone/>
              <a:defRPr sz="2400"/>
            </a:lvl3pPr>
            <a:lvl4pPr lvl="3" algn="ctr" rtl="0">
              <a:lnSpc>
                <a:spcPct val="100000"/>
              </a:lnSpc>
              <a:spcBef>
                <a:spcPts val="0"/>
              </a:spcBef>
              <a:spcAft>
                <a:spcPts val="0"/>
              </a:spcAft>
              <a:buSzPts val="2400"/>
              <a:buNone/>
              <a:defRPr sz="2400"/>
            </a:lvl4pPr>
            <a:lvl5pPr lvl="4" algn="ctr" rtl="0">
              <a:lnSpc>
                <a:spcPct val="100000"/>
              </a:lnSpc>
              <a:spcBef>
                <a:spcPts val="0"/>
              </a:spcBef>
              <a:spcAft>
                <a:spcPts val="0"/>
              </a:spcAft>
              <a:buSzPts val="2400"/>
              <a:buNone/>
              <a:defRPr sz="2400"/>
            </a:lvl5pPr>
            <a:lvl6pPr lvl="5" algn="ctr" rtl="0">
              <a:lnSpc>
                <a:spcPct val="100000"/>
              </a:lnSpc>
              <a:spcBef>
                <a:spcPts val="0"/>
              </a:spcBef>
              <a:spcAft>
                <a:spcPts val="0"/>
              </a:spcAft>
              <a:buSzPts val="2400"/>
              <a:buNone/>
              <a:defRPr sz="2400"/>
            </a:lvl6pPr>
            <a:lvl7pPr lvl="6" algn="ctr" rtl="0">
              <a:lnSpc>
                <a:spcPct val="100000"/>
              </a:lnSpc>
              <a:spcBef>
                <a:spcPts val="0"/>
              </a:spcBef>
              <a:spcAft>
                <a:spcPts val="0"/>
              </a:spcAft>
              <a:buSzPts val="2400"/>
              <a:buNone/>
              <a:defRPr sz="2400"/>
            </a:lvl7pPr>
            <a:lvl8pPr lvl="7" algn="ctr" rtl="0">
              <a:lnSpc>
                <a:spcPct val="100000"/>
              </a:lnSpc>
              <a:spcBef>
                <a:spcPts val="0"/>
              </a:spcBef>
              <a:spcAft>
                <a:spcPts val="0"/>
              </a:spcAft>
              <a:buSzPts val="2400"/>
              <a:buNone/>
              <a:defRPr sz="2400"/>
            </a:lvl8pPr>
            <a:lvl9pPr lvl="8" algn="ctr" rtl="0">
              <a:lnSpc>
                <a:spcPct val="100000"/>
              </a:lnSpc>
              <a:spcBef>
                <a:spcPts val="0"/>
              </a:spcBef>
              <a:spcAft>
                <a:spcPts val="0"/>
              </a:spcAft>
              <a:buSzPts val="2400"/>
              <a:buNone/>
              <a:defRPr sz="24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21" name="Google Shape;21;p3"/>
          <p:cNvPicPr preferRelativeResize="0"/>
          <p:nvPr/>
        </p:nvPicPr>
        <p:blipFill>
          <a:blip r:embed="rId2">
            <a:alphaModFix/>
          </a:blip>
          <a:stretch>
            <a:fillRect/>
          </a:stretch>
        </p:blipFill>
        <p:spPr>
          <a:xfrm>
            <a:off x="113050" y="4511376"/>
            <a:ext cx="2177562" cy="5454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C">
  <p:cSld name="TITLE_1_1">
    <p:spTree>
      <p:nvGrpSpPr>
        <p:cNvPr id="1" name="Shape 22"/>
        <p:cNvGrpSpPr/>
        <p:nvPr/>
      </p:nvGrpSpPr>
      <p:grpSpPr>
        <a:xfrm>
          <a:off x="0" y="0"/>
          <a:ext cx="0" cy="0"/>
          <a:chOff x="0" y="0"/>
          <a:chExt cx="0" cy="0"/>
        </a:xfrm>
      </p:grpSpPr>
      <p:sp>
        <p:nvSpPr>
          <p:cNvPr id="23" name="Google Shape;23;p4"/>
          <p:cNvSpPr/>
          <p:nvPr/>
        </p:nvSpPr>
        <p:spPr>
          <a:xfrm>
            <a:off x="-25125" y="-25125"/>
            <a:ext cx="9169200" cy="3064800"/>
          </a:xfrm>
          <a:prstGeom prst="rect">
            <a:avLst/>
          </a:prstGeom>
          <a:solidFill>
            <a:srgbClr val="23A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Open Sans"/>
              <a:ea typeface="Open Sans"/>
              <a:cs typeface="Open Sans"/>
              <a:sym typeface="Open Sans"/>
            </a:endParaRPr>
          </a:p>
        </p:txBody>
      </p:sp>
      <p:cxnSp>
        <p:nvCxnSpPr>
          <p:cNvPr id="24" name="Google Shape;24;p4"/>
          <p:cNvCxnSpPr/>
          <p:nvPr/>
        </p:nvCxnSpPr>
        <p:spPr>
          <a:xfrm>
            <a:off x="4278300" y="2751163"/>
            <a:ext cx="587400" cy="0"/>
          </a:xfrm>
          <a:prstGeom prst="straightConnector1">
            <a:avLst/>
          </a:prstGeom>
          <a:noFill/>
          <a:ln w="76200" cap="flat" cmpd="sng">
            <a:solidFill>
              <a:srgbClr val="490F52"/>
            </a:solidFill>
            <a:prstDash val="solid"/>
            <a:round/>
            <a:headEnd type="none" w="sm" len="sm"/>
            <a:tailEnd type="none" w="sm" len="sm"/>
          </a:ln>
        </p:spPr>
      </p:cxnSp>
      <p:sp>
        <p:nvSpPr>
          <p:cNvPr id="25" name="Google Shape;25;p4"/>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FFFFFF"/>
              </a:buClr>
              <a:buSzPts val="5400"/>
              <a:buFont typeface="Open Sans ExtraBold"/>
              <a:buNone/>
              <a:defRPr sz="5400">
                <a:solidFill>
                  <a:srgbClr val="FFFFFF"/>
                </a:solidFill>
                <a:latin typeface="Open Sans ExtraBold"/>
                <a:ea typeface="Open Sans ExtraBold"/>
                <a:cs typeface="Open Sans ExtraBold"/>
                <a:sym typeface="Open Sans ExtraBold"/>
              </a:defRPr>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26" name="Google Shape;26;p4"/>
          <p:cNvSpPr txBox="1">
            <a:spLocks noGrp="1"/>
          </p:cNvSpPr>
          <p:nvPr>
            <p:ph type="subTitle" idx="1"/>
          </p:nvPr>
        </p:nvSpPr>
        <p:spPr>
          <a:xfrm>
            <a:off x="311700" y="3580323"/>
            <a:ext cx="8520600" cy="733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400"/>
              <a:buNone/>
              <a:defRPr sz="2400"/>
            </a:lvl1pPr>
            <a:lvl2pPr lvl="1" algn="ctr" rtl="0">
              <a:lnSpc>
                <a:spcPct val="100000"/>
              </a:lnSpc>
              <a:spcBef>
                <a:spcPts val="0"/>
              </a:spcBef>
              <a:spcAft>
                <a:spcPts val="0"/>
              </a:spcAft>
              <a:buSzPts val="2400"/>
              <a:buNone/>
              <a:defRPr sz="2400"/>
            </a:lvl2pPr>
            <a:lvl3pPr lvl="2" algn="ctr" rtl="0">
              <a:lnSpc>
                <a:spcPct val="100000"/>
              </a:lnSpc>
              <a:spcBef>
                <a:spcPts val="0"/>
              </a:spcBef>
              <a:spcAft>
                <a:spcPts val="0"/>
              </a:spcAft>
              <a:buSzPts val="2400"/>
              <a:buNone/>
              <a:defRPr sz="2400"/>
            </a:lvl3pPr>
            <a:lvl4pPr lvl="3" algn="ctr" rtl="0">
              <a:lnSpc>
                <a:spcPct val="100000"/>
              </a:lnSpc>
              <a:spcBef>
                <a:spcPts val="0"/>
              </a:spcBef>
              <a:spcAft>
                <a:spcPts val="0"/>
              </a:spcAft>
              <a:buSzPts val="2400"/>
              <a:buNone/>
              <a:defRPr sz="2400"/>
            </a:lvl4pPr>
            <a:lvl5pPr lvl="4" algn="ctr" rtl="0">
              <a:lnSpc>
                <a:spcPct val="100000"/>
              </a:lnSpc>
              <a:spcBef>
                <a:spcPts val="0"/>
              </a:spcBef>
              <a:spcAft>
                <a:spcPts val="0"/>
              </a:spcAft>
              <a:buSzPts val="2400"/>
              <a:buNone/>
              <a:defRPr sz="2400"/>
            </a:lvl5pPr>
            <a:lvl6pPr lvl="5" algn="ctr" rtl="0">
              <a:lnSpc>
                <a:spcPct val="100000"/>
              </a:lnSpc>
              <a:spcBef>
                <a:spcPts val="0"/>
              </a:spcBef>
              <a:spcAft>
                <a:spcPts val="0"/>
              </a:spcAft>
              <a:buSzPts val="2400"/>
              <a:buNone/>
              <a:defRPr sz="2400"/>
            </a:lvl6pPr>
            <a:lvl7pPr lvl="6" algn="ctr" rtl="0">
              <a:lnSpc>
                <a:spcPct val="100000"/>
              </a:lnSpc>
              <a:spcBef>
                <a:spcPts val="0"/>
              </a:spcBef>
              <a:spcAft>
                <a:spcPts val="0"/>
              </a:spcAft>
              <a:buSzPts val="2400"/>
              <a:buNone/>
              <a:defRPr sz="2400"/>
            </a:lvl7pPr>
            <a:lvl8pPr lvl="7" algn="ctr" rtl="0">
              <a:lnSpc>
                <a:spcPct val="100000"/>
              </a:lnSpc>
              <a:spcBef>
                <a:spcPts val="0"/>
              </a:spcBef>
              <a:spcAft>
                <a:spcPts val="0"/>
              </a:spcAft>
              <a:buSzPts val="2400"/>
              <a:buNone/>
              <a:defRPr sz="2400"/>
            </a:lvl8pPr>
            <a:lvl9pPr lvl="8" algn="ctr" rtl="0">
              <a:lnSpc>
                <a:spcPct val="100000"/>
              </a:lnSpc>
              <a:spcBef>
                <a:spcPts val="0"/>
              </a:spcBef>
              <a:spcAft>
                <a:spcPts val="0"/>
              </a:spcAft>
              <a:buSzPts val="2400"/>
              <a:buNone/>
              <a:defRPr sz="2400"/>
            </a:lvl9pPr>
          </a:lstStyle>
          <a:p>
            <a:endParaRPr/>
          </a:p>
        </p:txBody>
      </p:sp>
      <p:sp>
        <p:nvSpPr>
          <p:cNvPr id="27" name="Google Shape;2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28" name="Google Shape;28;p4"/>
          <p:cNvPicPr preferRelativeResize="0"/>
          <p:nvPr/>
        </p:nvPicPr>
        <p:blipFill>
          <a:blip r:embed="rId2">
            <a:alphaModFix/>
          </a:blip>
          <a:stretch>
            <a:fillRect/>
          </a:stretch>
        </p:blipFill>
        <p:spPr>
          <a:xfrm>
            <a:off x="113050" y="4511376"/>
            <a:ext cx="2177562" cy="5454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C 1">
  <p:cSld name="TITLE_1_1_1">
    <p:spTree>
      <p:nvGrpSpPr>
        <p:cNvPr id="1" name="Shape 29"/>
        <p:cNvGrpSpPr/>
        <p:nvPr/>
      </p:nvGrpSpPr>
      <p:grpSpPr>
        <a:xfrm>
          <a:off x="0" y="0"/>
          <a:ext cx="0" cy="0"/>
          <a:chOff x="0" y="0"/>
          <a:chExt cx="0" cy="0"/>
        </a:xfrm>
      </p:grpSpPr>
      <p:sp>
        <p:nvSpPr>
          <p:cNvPr id="30" name="Google Shape;30;p5"/>
          <p:cNvSpPr/>
          <p:nvPr/>
        </p:nvSpPr>
        <p:spPr>
          <a:xfrm>
            <a:off x="-25125" y="-25125"/>
            <a:ext cx="9169200" cy="30648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Open Sans"/>
              <a:ea typeface="Open Sans"/>
              <a:cs typeface="Open Sans"/>
              <a:sym typeface="Open Sans"/>
            </a:endParaRPr>
          </a:p>
        </p:txBody>
      </p:sp>
      <p:cxnSp>
        <p:nvCxnSpPr>
          <p:cNvPr id="31" name="Google Shape;31;p5"/>
          <p:cNvCxnSpPr/>
          <p:nvPr/>
        </p:nvCxnSpPr>
        <p:spPr>
          <a:xfrm>
            <a:off x="4278300" y="2751163"/>
            <a:ext cx="587400" cy="0"/>
          </a:xfrm>
          <a:prstGeom prst="straightConnector1">
            <a:avLst/>
          </a:prstGeom>
          <a:noFill/>
          <a:ln w="76200" cap="flat" cmpd="sng">
            <a:solidFill>
              <a:srgbClr val="490F52"/>
            </a:solidFill>
            <a:prstDash val="solid"/>
            <a:round/>
            <a:headEnd type="none" w="sm" len="sm"/>
            <a:tailEnd type="none" w="sm" len="sm"/>
          </a:ln>
        </p:spPr>
      </p:cxnSp>
      <p:sp>
        <p:nvSpPr>
          <p:cNvPr id="32" name="Google Shape;32;p5"/>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000000"/>
              </a:buClr>
              <a:buSzPts val="5400"/>
              <a:buFont typeface="Open Sans ExtraBold"/>
              <a:buNone/>
              <a:defRPr sz="5400">
                <a:solidFill>
                  <a:srgbClr val="000000"/>
                </a:solidFill>
                <a:latin typeface="Open Sans ExtraBold"/>
                <a:ea typeface="Open Sans ExtraBold"/>
                <a:cs typeface="Open Sans ExtraBold"/>
                <a:sym typeface="Open Sans ExtraBold"/>
              </a:defRPr>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33" name="Google Shape;33;p5"/>
          <p:cNvSpPr txBox="1">
            <a:spLocks noGrp="1"/>
          </p:cNvSpPr>
          <p:nvPr>
            <p:ph type="subTitle" idx="1"/>
          </p:nvPr>
        </p:nvSpPr>
        <p:spPr>
          <a:xfrm>
            <a:off x="311700" y="3580323"/>
            <a:ext cx="8520600" cy="733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400"/>
              <a:buNone/>
              <a:defRPr sz="2400"/>
            </a:lvl1pPr>
            <a:lvl2pPr lvl="1" algn="ctr" rtl="0">
              <a:lnSpc>
                <a:spcPct val="100000"/>
              </a:lnSpc>
              <a:spcBef>
                <a:spcPts val="0"/>
              </a:spcBef>
              <a:spcAft>
                <a:spcPts val="0"/>
              </a:spcAft>
              <a:buSzPts val="2400"/>
              <a:buNone/>
              <a:defRPr sz="2400"/>
            </a:lvl2pPr>
            <a:lvl3pPr lvl="2" algn="ctr" rtl="0">
              <a:lnSpc>
                <a:spcPct val="100000"/>
              </a:lnSpc>
              <a:spcBef>
                <a:spcPts val="0"/>
              </a:spcBef>
              <a:spcAft>
                <a:spcPts val="0"/>
              </a:spcAft>
              <a:buSzPts val="2400"/>
              <a:buNone/>
              <a:defRPr sz="2400"/>
            </a:lvl3pPr>
            <a:lvl4pPr lvl="3" algn="ctr" rtl="0">
              <a:lnSpc>
                <a:spcPct val="100000"/>
              </a:lnSpc>
              <a:spcBef>
                <a:spcPts val="0"/>
              </a:spcBef>
              <a:spcAft>
                <a:spcPts val="0"/>
              </a:spcAft>
              <a:buSzPts val="2400"/>
              <a:buNone/>
              <a:defRPr sz="2400"/>
            </a:lvl4pPr>
            <a:lvl5pPr lvl="4" algn="ctr" rtl="0">
              <a:lnSpc>
                <a:spcPct val="100000"/>
              </a:lnSpc>
              <a:spcBef>
                <a:spcPts val="0"/>
              </a:spcBef>
              <a:spcAft>
                <a:spcPts val="0"/>
              </a:spcAft>
              <a:buSzPts val="2400"/>
              <a:buNone/>
              <a:defRPr sz="2400"/>
            </a:lvl5pPr>
            <a:lvl6pPr lvl="5" algn="ctr" rtl="0">
              <a:lnSpc>
                <a:spcPct val="100000"/>
              </a:lnSpc>
              <a:spcBef>
                <a:spcPts val="0"/>
              </a:spcBef>
              <a:spcAft>
                <a:spcPts val="0"/>
              </a:spcAft>
              <a:buSzPts val="2400"/>
              <a:buNone/>
              <a:defRPr sz="2400"/>
            </a:lvl6pPr>
            <a:lvl7pPr lvl="6" algn="ctr" rtl="0">
              <a:lnSpc>
                <a:spcPct val="100000"/>
              </a:lnSpc>
              <a:spcBef>
                <a:spcPts val="0"/>
              </a:spcBef>
              <a:spcAft>
                <a:spcPts val="0"/>
              </a:spcAft>
              <a:buSzPts val="2400"/>
              <a:buNone/>
              <a:defRPr sz="2400"/>
            </a:lvl7pPr>
            <a:lvl8pPr lvl="7" algn="ctr" rtl="0">
              <a:lnSpc>
                <a:spcPct val="100000"/>
              </a:lnSpc>
              <a:spcBef>
                <a:spcPts val="0"/>
              </a:spcBef>
              <a:spcAft>
                <a:spcPts val="0"/>
              </a:spcAft>
              <a:buSzPts val="2400"/>
              <a:buNone/>
              <a:defRPr sz="2400"/>
            </a:lvl8pPr>
            <a:lvl9pPr lvl="8" algn="ctr" rtl="0">
              <a:lnSpc>
                <a:spcPct val="100000"/>
              </a:lnSpc>
              <a:spcBef>
                <a:spcPts val="0"/>
              </a:spcBef>
              <a:spcAft>
                <a:spcPts val="0"/>
              </a:spcAft>
              <a:buSzPts val="2400"/>
              <a:buNone/>
              <a:defRPr sz="24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35" name="Google Shape;35;p5"/>
          <p:cNvPicPr preferRelativeResize="0"/>
          <p:nvPr/>
        </p:nvPicPr>
        <p:blipFill>
          <a:blip r:embed="rId2">
            <a:alphaModFix/>
          </a:blip>
          <a:stretch>
            <a:fillRect/>
          </a:stretch>
        </p:blipFill>
        <p:spPr>
          <a:xfrm>
            <a:off x="113050" y="4511376"/>
            <a:ext cx="2177562" cy="5454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490F52"/>
        </a:solidFill>
        <a:effectLst/>
      </p:bgPr>
    </p:bg>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514800" y="1085775"/>
            <a:ext cx="8114400" cy="2445900"/>
          </a:xfrm>
          <a:prstGeom prst="rect">
            <a:avLst/>
          </a:prstGeom>
        </p:spPr>
        <p:txBody>
          <a:bodyPr spcFirstLastPara="1" wrap="square" lIns="91425" tIns="91425" rIns="91425" bIns="91425" anchor="b" anchorCtr="0">
            <a:spAutoFit/>
          </a:bodyPr>
          <a:lstStyle>
            <a:lvl1pPr lvl="0" algn="ctr">
              <a:spcBef>
                <a:spcPts val="0"/>
              </a:spcBef>
              <a:spcAft>
                <a:spcPts val="0"/>
              </a:spcAft>
              <a:buClr>
                <a:schemeClr val="lt1"/>
              </a:buClr>
              <a:buSzPts val="5500"/>
              <a:buNone/>
              <a:defRPr sz="55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38" name="Google Shape;3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
        <p:nvSpPr>
          <p:cNvPr id="39" name="Google Shape;39;p6"/>
          <p:cNvSpPr/>
          <p:nvPr/>
        </p:nvSpPr>
        <p:spPr>
          <a:xfrm>
            <a:off x="490350" y="459300"/>
            <a:ext cx="8163300" cy="4224900"/>
          </a:xfrm>
          <a:prstGeom prst="roundRect">
            <a:avLst>
              <a:gd name="adj" fmla="val 16667"/>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rgbClr val="23A595"/>
        </a:solid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514800" y="985550"/>
            <a:ext cx="8114400" cy="2445900"/>
          </a:xfrm>
          <a:prstGeom prst="rect">
            <a:avLst/>
          </a:prstGeom>
        </p:spPr>
        <p:txBody>
          <a:bodyPr spcFirstLastPara="1" wrap="square" lIns="91425" tIns="91425" rIns="91425" bIns="91425" anchor="b" anchorCtr="0">
            <a:spAutoFit/>
          </a:bodyPr>
          <a:lstStyle>
            <a:lvl1pPr lvl="0" algn="ctr" rtl="0">
              <a:spcBef>
                <a:spcPts val="0"/>
              </a:spcBef>
              <a:spcAft>
                <a:spcPts val="0"/>
              </a:spcAft>
              <a:buClr>
                <a:schemeClr val="lt1"/>
              </a:buClr>
              <a:buSzPts val="5500"/>
              <a:buNone/>
              <a:defRPr sz="5500">
                <a:solidFill>
                  <a:schemeClr val="lt1"/>
                </a:solidFill>
              </a:defRPr>
            </a:lvl1pPr>
            <a:lvl2pPr lvl="1" rtl="0">
              <a:spcBef>
                <a:spcPts val="0"/>
              </a:spcBef>
              <a:spcAft>
                <a:spcPts val="0"/>
              </a:spcAft>
              <a:buClr>
                <a:schemeClr val="lt1"/>
              </a:buClr>
              <a:buSzPts val="6800"/>
              <a:buNone/>
              <a:defRPr sz="6800">
                <a:solidFill>
                  <a:schemeClr val="lt1"/>
                </a:solidFill>
              </a:defRPr>
            </a:lvl2pPr>
            <a:lvl3pPr lvl="2" rtl="0">
              <a:spcBef>
                <a:spcPts val="0"/>
              </a:spcBef>
              <a:spcAft>
                <a:spcPts val="0"/>
              </a:spcAft>
              <a:buClr>
                <a:schemeClr val="lt1"/>
              </a:buClr>
              <a:buSzPts val="6800"/>
              <a:buNone/>
              <a:defRPr sz="6800">
                <a:solidFill>
                  <a:schemeClr val="lt1"/>
                </a:solidFill>
              </a:defRPr>
            </a:lvl3pPr>
            <a:lvl4pPr lvl="3" rtl="0">
              <a:spcBef>
                <a:spcPts val="0"/>
              </a:spcBef>
              <a:spcAft>
                <a:spcPts val="0"/>
              </a:spcAft>
              <a:buClr>
                <a:schemeClr val="lt1"/>
              </a:buClr>
              <a:buSzPts val="6800"/>
              <a:buNone/>
              <a:defRPr sz="6800">
                <a:solidFill>
                  <a:schemeClr val="lt1"/>
                </a:solidFill>
              </a:defRPr>
            </a:lvl4pPr>
            <a:lvl5pPr lvl="4" rtl="0">
              <a:spcBef>
                <a:spcPts val="0"/>
              </a:spcBef>
              <a:spcAft>
                <a:spcPts val="0"/>
              </a:spcAft>
              <a:buClr>
                <a:schemeClr val="lt1"/>
              </a:buClr>
              <a:buSzPts val="6800"/>
              <a:buNone/>
              <a:defRPr sz="6800">
                <a:solidFill>
                  <a:schemeClr val="lt1"/>
                </a:solidFill>
              </a:defRPr>
            </a:lvl5pPr>
            <a:lvl6pPr lvl="5" rtl="0">
              <a:spcBef>
                <a:spcPts val="0"/>
              </a:spcBef>
              <a:spcAft>
                <a:spcPts val="0"/>
              </a:spcAft>
              <a:buClr>
                <a:schemeClr val="lt1"/>
              </a:buClr>
              <a:buSzPts val="6800"/>
              <a:buNone/>
              <a:defRPr sz="6800">
                <a:solidFill>
                  <a:schemeClr val="lt1"/>
                </a:solidFill>
              </a:defRPr>
            </a:lvl6pPr>
            <a:lvl7pPr lvl="6" rtl="0">
              <a:spcBef>
                <a:spcPts val="0"/>
              </a:spcBef>
              <a:spcAft>
                <a:spcPts val="0"/>
              </a:spcAft>
              <a:buClr>
                <a:schemeClr val="lt1"/>
              </a:buClr>
              <a:buSzPts val="6800"/>
              <a:buNone/>
              <a:defRPr sz="6800">
                <a:solidFill>
                  <a:schemeClr val="lt1"/>
                </a:solidFill>
              </a:defRPr>
            </a:lvl7pPr>
            <a:lvl8pPr lvl="7" rtl="0">
              <a:spcBef>
                <a:spcPts val="0"/>
              </a:spcBef>
              <a:spcAft>
                <a:spcPts val="0"/>
              </a:spcAft>
              <a:buClr>
                <a:schemeClr val="lt1"/>
              </a:buClr>
              <a:buSzPts val="6800"/>
              <a:buNone/>
              <a:defRPr sz="6800">
                <a:solidFill>
                  <a:schemeClr val="lt1"/>
                </a:solidFill>
              </a:defRPr>
            </a:lvl8pPr>
            <a:lvl9pPr lvl="8" rtl="0">
              <a:spcBef>
                <a:spcPts val="0"/>
              </a:spcBef>
              <a:spcAft>
                <a:spcPts val="0"/>
              </a:spcAft>
              <a:buClr>
                <a:schemeClr val="lt1"/>
              </a:buClr>
              <a:buSzPts val="6800"/>
              <a:buNone/>
              <a:defRPr sz="6800">
                <a:solidFill>
                  <a:schemeClr val="lt1"/>
                </a:solidFill>
              </a:defRPr>
            </a:lvl9pPr>
          </a:lstStyle>
          <a:p>
            <a:endParaRPr/>
          </a:p>
        </p:txBody>
      </p:sp>
      <p:sp>
        <p:nvSpPr>
          <p:cNvPr id="42" name="Google Shape;4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
        <p:nvSpPr>
          <p:cNvPr id="43" name="Google Shape;43;p7"/>
          <p:cNvSpPr/>
          <p:nvPr/>
        </p:nvSpPr>
        <p:spPr>
          <a:xfrm>
            <a:off x="490350" y="459300"/>
            <a:ext cx="8163300" cy="4224900"/>
          </a:xfrm>
          <a:prstGeom prst="roundRect">
            <a:avLst>
              <a:gd name="adj" fmla="val 16667"/>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p:cSld name="SECTION_HEADER_1_1">
    <p:bg>
      <p:bgPr>
        <a:solidFill>
          <a:srgbClr val="FFC112"/>
        </a:solidFill>
        <a:effectLst/>
      </p:bgPr>
    </p:bg>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514800" y="985525"/>
            <a:ext cx="8114400" cy="2445900"/>
          </a:xfrm>
          <a:prstGeom prst="rect">
            <a:avLst/>
          </a:prstGeom>
        </p:spPr>
        <p:txBody>
          <a:bodyPr spcFirstLastPara="1" wrap="square" lIns="91425" tIns="91425" rIns="91425" bIns="91425" anchor="b" anchorCtr="0">
            <a:spAutoFit/>
          </a:bodyPr>
          <a:lstStyle>
            <a:lvl1pPr lvl="0" algn="ctr" rtl="0">
              <a:spcBef>
                <a:spcPts val="0"/>
              </a:spcBef>
              <a:spcAft>
                <a:spcPts val="0"/>
              </a:spcAft>
              <a:buClr>
                <a:srgbClr val="000000"/>
              </a:buClr>
              <a:buSzPts val="5500"/>
              <a:buNone/>
              <a:defRPr sz="5500">
                <a:solidFill>
                  <a:srgbClr val="000000"/>
                </a:solidFill>
              </a:defRPr>
            </a:lvl1pPr>
            <a:lvl2pPr lvl="1" rtl="0">
              <a:spcBef>
                <a:spcPts val="0"/>
              </a:spcBef>
              <a:spcAft>
                <a:spcPts val="0"/>
              </a:spcAft>
              <a:buClr>
                <a:schemeClr val="lt1"/>
              </a:buClr>
              <a:buSzPts val="6800"/>
              <a:buNone/>
              <a:defRPr sz="6800">
                <a:solidFill>
                  <a:schemeClr val="lt1"/>
                </a:solidFill>
              </a:defRPr>
            </a:lvl2pPr>
            <a:lvl3pPr lvl="2" rtl="0">
              <a:spcBef>
                <a:spcPts val="0"/>
              </a:spcBef>
              <a:spcAft>
                <a:spcPts val="0"/>
              </a:spcAft>
              <a:buClr>
                <a:schemeClr val="lt1"/>
              </a:buClr>
              <a:buSzPts val="6800"/>
              <a:buNone/>
              <a:defRPr sz="6800">
                <a:solidFill>
                  <a:schemeClr val="lt1"/>
                </a:solidFill>
              </a:defRPr>
            </a:lvl3pPr>
            <a:lvl4pPr lvl="3" rtl="0">
              <a:spcBef>
                <a:spcPts val="0"/>
              </a:spcBef>
              <a:spcAft>
                <a:spcPts val="0"/>
              </a:spcAft>
              <a:buClr>
                <a:schemeClr val="lt1"/>
              </a:buClr>
              <a:buSzPts val="6800"/>
              <a:buNone/>
              <a:defRPr sz="6800">
                <a:solidFill>
                  <a:schemeClr val="lt1"/>
                </a:solidFill>
              </a:defRPr>
            </a:lvl4pPr>
            <a:lvl5pPr lvl="4" rtl="0">
              <a:spcBef>
                <a:spcPts val="0"/>
              </a:spcBef>
              <a:spcAft>
                <a:spcPts val="0"/>
              </a:spcAft>
              <a:buClr>
                <a:schemeClr val="lt1"/>
              </a:buClr>
              <a:buSzPts val="6800"/>
              <a:buNone/>
              <a:defRPr sz="6800">
                <a:solidFill>
                  <a:schemeClr val="lt1"/>
                </a:solidFill>
              </a:defRPr>
            </a:lvl5pPr>
            <a:lvl6pPr lvl="5" rtl="0">
              <a:spcBef>
                <a:spcPts val="0"/>
              </a:spcBef>
              <a:spcAft>
                <a:spcPts val="0"/>
              </a:spcAft>
              <a:buClr>
                <a:schemeClr val="lt1"/>
              </a:buClr>
              <a:buSzPts val="6800"/>
              <a:buNone/>
              <a:defRPr sz="6800">
                <a:solidFill>
                  <a:schemeClr val="lt1"/>
                </a:solidFill>
              </a:defRPr>
            </a:lvl6pPr>
            <a:lvl7pPr lvl="6" rtl="0">
              <a:spcBef>
                <a:spcPts val="0"/>
              </a:spcBef>
              <a:spcAft>
                <a:spcPts val="0"/>
              </a:spcAft>
              <a:buClr>
                <a:schemeClr val="lt1"/>
              </a:buClr>
              <a:buSzPts val="6800"/>
              <a:buNone/>
              <a:defRPr sz="6800">
                <a:solidFill>
                  <a:schemeClr val="lt1"/>
                </a:solidFill>
              </a:defRPr>
            </a:lvl7pPr>
            <a:lvl8pPr lvl="7" rtl="0">
              <a:spcBef>
                <a:spcPts val="0"/>
              </a:spcBef>
              <a:spcAft>
                <a:spcPts val="0"/>
              </a:spcAft>
              <a:buClr>
                <a:schemeClr val="lt1"/>
              </a:buClr>
              <a:buSzPts val="6800"/>
              <a:buNone/>
              <a:defRPr sz="6800">
                <a:solidFill>
                  <a:schemeClr val="lt1"/>
                </a:solidFill>
              </a:defRPr>
            </a:lvl8pPr>
            <a:lvl9pPr lvl="8" rtl="0">
              <a:spcBef>
                <a:spcPts val="0"/>
              </a:spcBef>
              <a:spcAft>
                <a:spcPts val="0"/>
              </a:spcAft>
              <a:buClr>
                <a:schemeClr val="lt1"/>
              </a:buClr>
              <a:buSzPts val="6800"/>
              <a:buNone/>
              <a:defRPr sz="6800">
                <a:solidFill>
                  <a:schemeClr val="lt1"/>
                </a:solidFill>
              </a:defRPr>
            </a:lvl9pPr>
          </a:lstStyle>
          <a:p>
            <a:endParaRPr/>
          </a:p>
        </p:txBody>
      </p:sp>
      <p:sp>
        <p:nvSpPr>
          <p:cNvPr id="46" name="Google Shape;4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
        <p:nvSpPr>
          <p:cNvPr id="47" name="Google Shape;47;p8"/>
          <p:cNvSpPr/>
          <p:nvPr/>
        </p:nvSpPr>
        <p:spPr>
          <a:xfrm>
            <a:off x="490350" y="459300"/>
            <a:ext cx="8163300" cy="4224900"/>
          </a:xfrm>
          <a:prstGeom prst="roundRect">
            <a:avLst>
              <a:gd name="adj" fmla="val 16667"/>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A" type="tx">
  <p:cSld name="TITLE_AND_BODY">
    <p:spTree>
      <p:nvGrpSpPr>
        <p:cNvPr id="1" name="Shape 48"/>
        <p:cNvGrpSpPr/>
        <p:nvPr/>
      </p:nvGrpSpPr>
      <p:grpSpPr>
        <a:xfrm>
          <a:off x="0" y="0"/>
          <a:ext cx="0" cy="0"/>
          <a:chOff x="0" y="0"/>
          <a:chExt cx="0" cy="0"/>
        </a:xfrm>
      </p:grpSpPr>
      <p:sp>
        <p:nvSpPr>
          <p:cNvPr id="49" name="Google Shape;49;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0" name="Google Shape;50;p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B">
  <p:cSld name="TITLE_AND_BODY_1">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23A595"/>
              </a:buClr>
              <a:buSzPts val="3000"/>
              <a:buNone/>
              <a:defRPr>
                <a:solidFill>
                  <a:srgbClr val="23A595"/>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55" name="Google Shape;5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A">
  <p:cSld name="MAIN_POINT">
    <p:bg>
      <p:bgPr>
        <a:solidFill>
          <a:srgbClr val="490F52"/>
        </a:solidFill>
        <a:effectLst/>
      </p:bgPr>
    </p:bg>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2pPr>
            <a:lvl3pPr lvl="2">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3pPr>
            <a:lvl4pPr lvl="3">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4pPr>
            <a:lvl5pPr lvl="4">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5pPr>
            <a:lvl6pPr lvl="5">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6pPr>
            <a:lvl7pPr lvl="6">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7pPr>
            <a:lvl8pPr lvl="7">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8pPr>
            <a:lvl9pPr lvl="8">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9pPr>
          </a:lstStyle>
          <a:p>
            <a:endParaRPr/>
          </a:p>
        </p:txBody>
      </p:sp>
      <p:sp>
        <p:nvSpPr>
          <p:cNvPr id="58" name="Google Shape;5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sz="1600">
                <a:solidFill>
                  <a:schemeClr val="lt1"/>
                </a:solidFill>
                <a:latin typeface="Open Sans ExtraBold"/>
                <a:ea typeface="Open Sans ExtraBold"/>
                <a:cs typeface="Open Sans ExtraBold"/>
                <a:sym typeface="Open Sans ExtraBold"/>
              </a:defRPr>
            </a:lvl1pPr>
            <a:lvl2pPr lvl="1">
              <a:buNone/>
              <a:defRPr sz="1600">
                <a:solidFill>
                  <a:schemeClr val="lt1"/>
                </a:solidFill>
                <a:latin typeface="Open Sans ExtraBold"/>
                <a:ea typeface="Open Sans ExtraBold"/>
                <a:cs typeface="Open Sans ExtraBold"/>
                <a:sym typeface="Open Sans ExtraBold"/>
              </a:defRPr>
            </a:lvl2pPr>
            <a:lvl3pPr lvl="2">
              <a:buNone/>
              <a:defRPr sz="1600">
                <a:solidFill>
                  <a:schemeClr val="lt1"/>
                </a:solidFill>
                <a:latin typeface="Open Sans ExtraBold"/>
                <a:ea typeface="Open Sans ExtraBold"/>
                <a:cs typeface="Open Sans ExtraBold"/>
                <a:sym typeface="Open Sans ExtraBold"/>
              </a:defRPr>
            </a:lvl3pPr>
            <a:lvl4pPr lvl="3">
              <a:buNone/>
              <a:defRPr sz="1600">
                <a:solidFill>
                  <a:schemeClr val="lt1"/>
                </a:solidFill>
                <a:latin typeface="Open Sans ExtraBold"/>
                <a:ea typeface="Open Sans ExtraBold"/>
                <a:cs typeface="Open Sans ExtraBold"/>
                <a:sym typeface="Open Sans ExtraBold"/>
              </a:defRPr>
            </a:lvl4pPr>
            <a:lvl5pPr lvl="4">
              <a:buNone/>
              <a:defRPr sz="1600">
                <a:solidFill>
                  <a:schemeClr val="lt1"/>
                </a:solidFill>
                <a:latin typeface="Open Sans ExtraBold"/>
                <a:ea typeface="Open Sans ExtraBold"/>
                <a:cs typeface="Open Sans ExtraBold"/>
                <a:sym typeface="Open Sans ExtraBold"/>
              </a:defRPr>
            </a:lvl5pPr>
            <a:lvl6pPr lvl="5">
              <a:buNone/>
              <a:defRPr sz="1600">
                <a:solidFill>
                  <a:schemeClr val="lt1"/>
                </a:solidFill>
                <a:latin typeface="Open Sans ExtraBold"/>
                <a:ea typeface="Open Sans ExtraBold"/>
                <a:cs typeface="Open Sans ExtraBold"/>
                <a:sym typeface="Open Sans ExtraBold"/>
              </a:defRPr>
            </a:lvl6pPr>
            <a:lvl7pPr lvl="6">
              <a:buNone/>
              <a:defRPr sz="1600">
                <a:solidFill>
                  <a:schemeClr val="lt1"/>
                </a:solidFill>
                <a:latin typeface="Open Sans ExtraBold"/>
                <a:ea typeface="Open Sans ExtraBold"/>
                <a:cs typeface="Open Sans ExtraBold"/>
                <a:sym typeface="Open Sans ExtraBold"/>
              </a:defRPr>
            </a:lvl7pPr>
            <a:lvl8pPr lvl="7">
              <a:buNone/>
              <a:defRPr sz="1600">
                <a:solidFill>
                  <a:schemeClr val="lt1"/>
                </a:solidFill>
                <a:latin typeface="Open Sans ExtraBold"/>
                <a:ea typeface="Open Sans ExtraBold"/>
                <a:cs typeface="Open Sans ExtraBold"/>
                <a:sym typeface="Open Sans ExtraBold"/>
              </a:defRPr>
            </a:lvl8pPr>
            <a:lvl9pPr lvl="8">
              <a:buNone/>
              <a:defRPr sz="1600">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dirty="0"/>
          </a:p>
        </p:txBody>
      </p:sp>
      <p:cxnSp>
        <p:nvCxnSpPr>
          <p:cNvPr id="59" name="Google Shape;59;p11"/>
          <p:cNvCxnSpPr/>
          <p:nvPr/>
        </p:nvCxnSpPr>
        <p:spPr>
          <a:xfrm>
            <a:off x="601275" y="3657600"/>
            <a:ext cx="6288000" cy="0"/>
          </a:xfrm>
          <a:prstGeom prst="straightConnector1">
            <a:avLst/>
          </a:prstGeom>
          <a:noFill/>
          <a:ln w="76200" cap="flat" cmpd="sng">
            <a:solidFill>
              <a:srgbClr val="FFFFFF"/>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B">
  <p:cSld name="MAIN_POINT_1">
    <p:bg>
      <p:bgPr>
        <a:solidFill>
          <a:srgbClr val="23A595"/>
        </a:solidFill>
        <a:effectLst/>
      </p:bgPr>
    </p:bg>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2pPr>
            <a:lvl3pPr lvl="2"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3pPr>
            <a:lvl4pPr lvl="3"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4pPr>
            <a:lvl5pPr lvl="4"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5pPr>
            <a:lvl6pPr lvl="5"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6pPr>
            <a:lvl7pPr lvl="6"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7pPr>
            <a:lvl8pPr lvl="7"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8pPr>
            <a:lvl9pPr lvl="8" rtl="0">
              <a:spcBef>
                <a:spcPts val="0"/>
              </a:spcBef>
              <a:spcAft>
                <a:spcPts val="0"/>
              </a:spcAft>
              <a:buClr>
                <a:schemeClr val="lt1"/>
              </a:buClr>
              <a:buSzPts val="4800"/>
              <a:buFont typeface="Open Sans ExtraBold"/>
              <a:buNone/>
              <a:defRPr sz="4800">
                <a:solidFill>
                  <a:schemeClr val="lt1"/>
                </a:solidFill>
                <a:latin typeface="Open Sans ExtraBold"/>
                <a:ea typeface="Open Sans ExtraBold"/>
                <a:cs typeface="Open Sans ExtraBold"/>
                <a:sym typeface="Open Sans ExtraBold"/>
              </a:defRPr>
            </a:lvl9pPr>
          </a:lstStyle>
          <a:p>
            <a:endParaRPr/>
          </a:p>
        </p:txBody>
      </p:sp>
      <p:sp>
        <p:nvSpPr>
          <p:cNvPr id="62" name="Google Shape;6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sz="1600">
                <a:solidFill>
                  <a:schemeClr val="lt1"/>
                </a:solidFill>
                <a:latin typeface="Open Sans ExtraBold"/>
                <a:ea typeface="Open Sans ExtraBold"/>
                <a:cs typeface="Open Sans ExtraBold"/>
                <a:sym typeface="Open Sans ExtraBold"/>
              </a:defRPr>
            </a:lvl1pPr>
            <a:lvl2pPr lvl="1" rtl="0">
              <a:buNone/>
              <a:defRPr sz="1600">
                <a:solidFill>
                  <a:schemeClr val="lt1"/>
                </a:solidFill>
                <a:latin typeface="Open Sans ExtraBold"/>
                <a:ea typeface="Open Sans ExtraBold"/>
                <a:cs typeface="Open Sans ExtraBold"/>
                <a:sym typeface="Open Sans ExtraBold"/>
              </a:defRPr>
            </a:lvl2pPr>
            <a:lvl3pPr lvl="2" rtl="0">
              <a:buNone/>
              <a:defRPr sz="1600">
                <a:solidFill>
                  <a:schemeClr val="lt1"/>
                </a:solidFill>
                <a:latin typeface="Open Sans ExtraBold"/>
                <a:ea typeface="Open Sans ExtraBold"/>
                <a:cs typeface="Open Sans ExtraBold"/>
                <a:sym typeface="Open Sans ExtraBold"/>
              </a:defRPr>
            </a:lvl3pPr>
            <a:lvl4pPr lvl="3" rtl="0">
              <a:buNone/>
              <a:defRPr sz="1600">
                <a:solidFill>
                  <a:schemeClr val="lt1"/>
                </a:solidFill>
                <a:latin typeface="Open Sans ExtraBold"/>
                <a:ea typeface="Open Sans ExtraBold"/>
                <a:cs typeface="Open Sans ExtraBold"/>
                <a:sym typeface="Open Sans ExtraBold"/>
              </a:defRPr>
            </a:lvl4pPr>
            <a:lvl5pPr lvl="4" rtl="0">
              <a:buNone/>
              <a:defRPr sz="1600">
                <a:solidFill>
                  <a:schemeClr val="lt1"/>
                </a:solidFill>
                <a:latin typeface="Open Sans ExtraBold"/>
                <a:ea typeface="Open Sans ExtraBold"/>
                <a:cs typeface="Open Sans ExtraBold"/>
                <a:sym typeface="Open Sans ExtraBold"/>
              </a:defRPr>
            </a:lvl5pPr>
            <a:lvl6pPr lvl="5" rtl="0">
              <a:buNone/>
              <a:defRPr sz="1600">
                <a:solidFill>
                  <a:schemeClr val="lt1"/>
                </a:solidFill>
                <a:latin typeface="Open Sans ExtraBold"/>
                <a:ea typeface="Open Sans ExtraBold"/>
                <a:cs typeface="Open Sans ExtraBold"/>
                <a:sym typeface="Open Sans ExtraBold"/>
              </a:defRPr>
            </a:lvl6pPr>
            <a:lvl7pPr lvl="6" rtl="0">
              <a:buNone/>
              <a:defRPr sz="1600">
                <a:solidFill>
                  <a:schemeClr val="lt1"/>
                </a:solidFill>
                <a:latin typeface="Open Sans ExtraBold"/>
                <a:ea typeface="Open Sans ExtraBold"/>
                <a:cs typeface="Open Sans ExtraBold"/>
                <a:sym typeface="Open Sans ExtraBold"/>
              </a:defRPr>
            </a:lvl7pPr>
            <a:lvl8pPr lvl="7" rtl="0">
              <a:buNone/>
              <a:defRPr sz="1600">
                <a:solidFill>
                  <a:schemeClr val="lt1"/>
                </a:solidFill>
                <a:latin typeface="Open Sans ExtraBold"/>
                <a:ea typeface="Open Sans ExtraBold"/>
                <a:cs typeface="Open Sans ExtraBold"/>
                <a:sym typeface="Open Sans ExtraBold"/>
              </a:defRPr>
            </a:lvl8pPr>
            <a:lvl9pPr lvl="8" rtl="0">
              <a:buNone/>
              <a:defRPr sz="1600">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dirty="0"/>
          </a:p>
        </p:txBody>
      </p:sp>
      <p:cxnSp>
        <p:nvCxnSpPr>
          <p:cNvPr id="63" name="Google Shape;63;p12"/>
          <p:cNvCxnSpPr/>
          <p:nvPr/>
        </p:nvCxnSpPr>
        <p:spPr>
          <a:xfrm>
            <a:off x="601275" y="3657600"/>
            <a:ext cx="6288000" cy="0"/>
          </a:xfrm>
          <a:prstGeom prst="straightConnector1">
            <a:avLst/>
          </a:prstGeom>
          <a:noFill/>
          <a:ln w="76200" cap="flat" cmpd="sng">
            <a:solidFill>
              <a:srgbClr val="FFFFFF"/>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B 1">
  <p:cSld name="MAIN_POINT_1_1">
    <p:bg>
      <p:bgPr>
        <a:solidFill>
          <a:srgbClr val="FFC112"/>
        </a:solidFill>
        <a:effectLst/>
      </p:bgPr>
    </p:bg>
    <p:spTree>
      <p:nvGrpSpPr>
        <p:cNvPr id="1" name="Shape 64"/>
        <p:cNvGrpSpPr/>
        <p:nvPr/>
      </p:nvGrpSpPr>
      <p:grpSpPr>
        <a:xfrm>
          <a:off x="0" y="0"/>
          <a:ext cx="0" cy="0"/>
          <a:chOff x="0" y="0"/>
          <a:chExt cx="0" cy="0"/>
        </a:xfrm>
      </p:grpSpPr>
      <p:sp>
        <p:nvSpPr>
          <p:cNvPr id="65" name="Google Shape;65;p13"/>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000000"/>
              </a:buClr>
              <a:buSzPts val="4800"/>
              <a:buNone/>
              <a:defRPr sz="4800">
                <a:solidFill>
                  <a:srgbClr val="000000"/>
                </a:solidFill>
              </a:defRPr>
            </a:lvl1pPr>
            <a:lvl2pPr lvl="1"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2pPr>
            <a:lvl3pPr lvl="2"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3pPr>
            <a:lvl4pPr lvl="3"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4pPr>
            <a:lvl5pPr lvl="4"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5pPr>
            <a:lvl6pPr lvl="5"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6pPr>
            <a:lvl7pPr lvl="6"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7pPr>
            <a:lvl8pPr lvl="7"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8pPr>
            <a:lvl9pPr lvl="8" rtl="0">
              <a:spcBef>
                <a:spcPts val="0"/>
              </a:spcBef>
              <a:spcAft>
                <a:spcPts val="0"/>
              </a:spcAft>
              <a:buClr>
                <a:srgbClr val="000000"/>
              </a:buClr>
              <a:buSzPts val="4800"/>
              <a:buFont typeface="Open Sans ExtraBold"/>
              <a:buNone/>
              <a:defRPr sz="4800">
                <a:solidFill>
                  <a:srgbClr val="000000"/>
                </a:solidFill>
                <a:latin typeface="Open Sans ExtraBold"/>
                <a:ea typeface="Open Sans ExtraBold"/>
                <a:cs typeface="Open Sans ExtraBold"/>
                <a:sym typeface="Open Sans ExtraBold"/>
              </a:defRPr>
            </a:lvl9pPr>
          </a:lstStyle>
          <a:p>
            <a:endParaRPr/>
          </a:p>
        </p:txBody>
      </p:sp>
      <p:sp>
        <p:nvSpPr>
          <p:cNvPr id="66" name="Google Shape;6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sz="1600">
                <a:solidFill>
                  <a:schemeClr val="lt1"/>
                </a:solidFill>
                <a:latin typeface="Open Sans ExtraBold"/>
                <a:ea typeface="Open Sans ExtraBold"/>
                <a:cs typeface="Open Sans ExtraBold"/>
                <a:sym typeface="Open Sans ExtraBold"/>
              </a:defRPr>
            </a:lvl1pPr>
            <a:lvl2pPr lvl="1" rtl="0">
              <a:buNone/>
              <a:defRPr sz="1600">
                <a:solidFill>
                  <a:schemeClr val="lt1"/>
                </a:solidFill>
                <a:latin typeface="Open Sans ExtraBold"/>
                <a:ea typeface="Open Sans ExtraBold"/>
                <a:cs typeface="Open Sans ExtraBold"/>
                <a:sym typeface="Open Sans ExtraBold"/>
              </a:defRPr>
            </a:lvl2pPr>
            <a:lvl3pPr lvl="2" rtl="0">
              <a:buNone/>
              <a:defRPr sz="1600">
                <a:solidFill>
                  <a:schemeClr val="lt1"/>
                </a:solidFill>
                <a:latin typeface="Open Sans ExtraBold"/>
                <a:ea typeface="Open Sans ExtraBold"/>
                <a:cs typeface="Open Sans ExtraBold"/>
                <a:sym typeface="Open Sans ExtraBold"/>
              </a:defRPr>
            </a:lvl3pPr>
            <a:lvl4pPr lvl="3" rtl="0">
              <a:buNone/>
              <a:defRPr sz="1600">
                <a:solidFill>
                  <a:schemeClr val="lt1"/>
                </a:solidFill>
                <a:latin typeface="Open Sans ExtraBold"/>
                <a:ea typeface="Open Sans ExtraBold"/>
                <a:cs typeface="Open Sans ExtraBold"/>
                <a:sym typeface="Open Sans ExtraBold"/>
              </a:defRPr>
            </a:lvl4pPr>
            <a:lvl5pPr lvl="4" rtl="0">
              <a:buNone/>
              <a:defRPr sz="1600">
                <a:solidFill>
                  <a:schemeClr val="lt1"/>
                </a:solidFill>
                <a:latin typeface="Open Sans ExtraBold"/>
                <a:ea typeface="Open Sans ExtraBold"/>
                <a:cs typeface="Open Sans ExtraBold"/>
                <a:sym typeface="Open Sans ExtraBold"/>
              </a:defRPr>
            </a:lvl5pPr>
            <a:lvl6pPr lvl="5" rtl="0">
              <a:buNone/>
              <a:defRPr sz="1600">
                <a:solidFill>
                  <a:schemeClr val="lt1"/>
                </a:solidFill>
                <a:latin typeface="Open Sans ExtraBold"/>
                <a:ea typeface="Open Sans ExtraBold"/>
                <a:cs typeface="Open Sans ExtraBold"/>
                <a:sym typeface="Open Sans ExtraBold"/>
              </a:defRPr>
            </a:lvl6pPr>
            <a:lvl7pPr lvl="6" rtl="0">
              <a:buNone/>
              <a:defRPr sz="1600">
                <a:solidFill>
                  <a:schemeClr val="lt1"/>
                </a:solidFill>
                <a:latin typeface="Open Sans ExtraBold"/>
                <a:ea typeface="Open Sans ExtraBold"/>
                <a:cs typeface="Open Sans ExtraBold"/>
                <a:sym typeface="Open Sans ExtraBold"/>
              </a:defRPr>
            </a:lvl7pPr>
            <a:lvl8pPr lvl="7" rtl="0">
              <a:buNone/>
              <a:defRPr sz="1600">
                <a:solidFill>
                  <a:schemeClr val="lt1"/>
                </a:solidFill>
                <a:latin typeface="Open Sans ExtraBold"/>
                <a:ea typeface="Open Sans ExtraBold"/>
                <a:cs typeface="Open Sans ExtraBold"/>
                <a:sym typeface="Open Sans ExtraBold"/>
              </a:defRPr>
            </a:lvl8pPr>
            <a:lvl9pPr lvl="8" rtl="0">
              <a:buNone/>
              <a:defRPr sz="1600">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dirty="0"/>
          </a:p>
        </p:txBody>
      </p:sp>
      <p:cxnSp>
        <p:nvCxnSpPr>
          <p:cNvPr id="67" name="Google Shape;67;p13"/>
          <p:cNvCxnSpPr/>
          <p:nvPr/>
        </p:nvCxnSpPr>
        <p:spPr>
          <a:xfrm>
            <a:off x="601275" y="3657600"/>
            <a:ext cx="6288000" cy="0"/>
          </a:xfrm>
          <a:prstGeom prst="straightConnector1">
            <a:avLst/>
          </a:prstGeom>
          <a:noFill/>
          <a:ln w="76200" cap="flat" cmpd="sng">
            <a:solidFill>
              <a:srgbClr val="000000"/>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A">
  <p:cSld name="SECTION_TITLE_AND_DESCRIPTION">
    <p:spTree>
      <p:nvGrpSpPr>
        <p:cNvPr id="1" name="Shape 68"/>
        <p:cNvGrpSpPr/>
        <p:nvPr/>
      </p:nvGrpSpPr>
      <p:grpSpPr>
        <a:xfrm>
          <a:off x="0" y="0"/>
          <a:ext cx="0" cy="0"/>
          <a:chOff x="0" y="0"/>
          <a:chExt cx="0" cy="0"/>
        </a:xfrm>
      </p:grpSpPr>
      <p:sp>
        <p:nvSpPr>
          <p:cNvPr id="69" name="Google Shape;69;p14"/>
          <p:cNvSpPr/>
          <p:nvPr/>
        </p:nvSpPr>
        <p:spPr>
          <a:xfrm>
            <a:off x="4572000" y="100"/>
            <a:ext cx="4572000" cy="5143500"/>
          </a:xfrm>
          <a:prstGeom prst="rect">
            <a:avLst/>
          </a:prstGeom>
          <a:solidFill>
            <a:srgbClr val="490F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70" name="Google Shape;70;p14"/>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71" name="Google Shape;71;p14"/>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a:bodyPr>
          <a:lstStyle>
            <a:lvl1pPr lvl="0" algn="ctr">
              <a:spcBef>
                <a:spcPts val="0"/>
              </a:spcBef>
              <a:spcAft>
                <a:spcPts val="0"/>
              </a:spcAft>
              <a:buClr>
                <a:srgbClr val="23A595"/>
              </a:buClr>
              <a:buSzPts val="3800"/>
              <a:buNone/>
              <a:defRPr sz="3800">
                <a:solidFill>
                  <a:srgbClr val="23A595"/>
                </a:solidFill>
              </a:defRPr>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72" name="Google Shape;72;p14"/>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6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3" name="Google Shape;73;p1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sz="1800">
                <a:solidFill>
                  <a:schemeClr val="lt1"/>
                </a:solidFill>
              </a:defRPr>
            </a:lvl1pPr>
            <a:lvl2pPr marL="914400" lvl="1" indent="-342900">
              <a:spcBef>
                <a:spcPts val="0"/>
              </a:spcBef>
              <a:spcAft>
                <a:spcPts val="0"/>
              </a:spcAft>
              <a:buClr>
                <a:schemeClr val="lt1"/>
              </a:buClr>
              <a:buSzPts val="1800"/>
              <a:buChar char="○"/>
              <a:defRPr sz="1800">
                <a:solidFill>
                  <a:schemeClr val="lt1"/>
                </a:solidFill>
              </a:defRPr>
            </a:lvl2pPr>
            <a:lvl3pPr marL="1371600" lvl="2" indent="-342900">
              <a:spcBef>
                <a:spcPts val="0"/>
              </a:spcBef>
              <a:spcAft>
                <a:spcPts val="0"/>
              </a:spcAft>
              <a:buClr>
                <a:schemeClr val="lt1"/>
              </a:buClr>
              <a:buSzPts val="1800"/>
              <a:buChar char="■"/>
              <a:defRPr sz="1800">
                <a:solidFill>
                  <a:schemeClr val="lt1"/>
                </a:solidFill>
              </a:defRPr>
            </a:lvl3pPr>
            <a:lvl4pPr marL="1828800" lvl="3" indent="-342900">
              <a:spcBef>
                <a:spcPts val="0"/>
              </a:spcBef>
              <a:spcAft>
                <a:spcPts val="0"/>
              </a:spcAft>
              <a:buClr>
                <a:schemeClr val="lt1"/>
              </a:buClr>
              <a:buSzPts val="1800"/>
              <a:buChar char="●"/>
              <a:defRPr sz="1800">
                <a:solidFill>
                  <a:schemeClr val="lt1"/>
                </a:solidFill>
              </a:defRPr>
            </a:lvl4pPr>
            <a:lvl5pPr marL="2286000" lvl="4" indent="-342900">
              <a:spcBef>
                <a:spcPts val="0"/>
              </a:spcBef>
              <a:spcAft>
                <a:spcPts val="0"/>
              </a:spcAft>
              <a:buClr>
                <a:schemeClr val="lt1"/>
              </a:buClr>
              <a:buSzPts val="1800"/>
              <a:buChar char="○"/>
              <a:defRPr sz="1800">
                <a:solidFill>
                  <a:schemeClr val="lt1"/>
                </a:solidFill>
              </a:defRPr>
            </a:lvl5pPr>
            <a:lvl6pPr marL="2743200" lvl="5" indent="-355600">
              <a:spcBef>
                <a:spcPts val="0"/>
              </a:spcBef>
              <a:spcAft>
                <a:spcPts val="0"/>
              </a:spcAft>
              <a:buClr>
                <a:schemeClr val="lt1"/>
              </a:buClr>
              <a:buSzPts val="2000"/>
              <a:buChar char="■"/>
              <a:defRPr sz="1800">
                <a:solidFill>
                  <a:schemeClr val="lt1"/>
                </a:solidFill>
              </a:defRPr>
            </a:lvl6pPr>
            <a:lvl7pPr marL="3200400" lvl="6" indent="-342900">
              <a:spcBef>
                <a:spcPts val="0"/>
              </a:spcBef>
              <a:spcAft>
                <a:spcPts val="0"/>
              </a:spcAft>
              <a:buClr>
                <a:schemeClr val="lt1"/>
              </a:buClr>
              <a:buSzPts val="1800"/>
              <a:buChar char="●"/>
              <a:defRPr sz="1800">
                <a:solidFill>
                  <a:schemeClr val="lt1"/>
                </a:solidFill>
              </a:defRPr>
            </a:lvl7pPr>
            <a:lvl8pPr marL="3657600" lvl="7" indent="-342900">
              <a:spcBef>
                <a:spcPts val="0"/>
              </a:spcBef>
              <a:spcAft>
                <a:spcPts val="0"/>
              </a:spcAft>
              <a:buClr>
                <a:schemeClr val="lt1"/>
              </a:buClr>
              <a:buSzPts val="1800"/>
              <a:buChar char="○"/>
              <a:defRPr sz="1800">
                <a:solidFill>
                  <a:schemeClr val="lt1"/>
                </a:solidFill>
              </a:defRPr>
            </a:lvl8pPr>
            <a:lvl9pPr marL="4114800" lvl="8" indent="-342900">
              <a:spcBef>
                <a:spcPts val="0"/>
              </a:spcBef>
              <a:spcAft>
                <a:spcPts val="0"/>
              </a:spcAft>
              <a:buClr>
                <a:schemeClr val="lt1"/>
              </a:buClr>
              <a:buSzPts val="1800"/>
              <a:buChar char="■"/>
              <a:defRPr sz="1800">
                <a:solidFill>
                  <a:schemeClr val="lt1"/>
                </a:solidFill>
              </a:defRPr>
            </a:lvl9pPr>
          </a:lstStyle>
          <a:p>
            <a:endParaRPr/>
          </a:p>
        </p:txBody>
      </p:sp>
      <p:sp>
        <p:nvSpPr>
          <p:cNvPr id="74" name="Google Shape;74;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sz="1600" b="1">
                <a:solidFill>
                  <a:schemeClr val="lt1"/>
                </a:solidFill>
                <a:latin typeface="Open Sans"/>
                <a:ea typeface="Open Sans"/>
                <a:cs typeface="Open Sans"/>
                <a:sym typeface="Open Sans"/>
              </a:defRPr>
            </a:lvl1pPr>
            <a:lvl2pPr lvl="1">
              <a:buNone/>
              <a:defRPr sz="1600" b="1">
                <a:solidFill>
                  <a:schemeClr val="lt1"/>
                </a:solidFill>
                <a:latin typeface="Open Sans"/>
                <a:ea typeface="Open Sans"/>
                <a:cs typeface="Open Sans"/>
                <a:sym typeface="Open Sans"/>
              </a:defRPr>
            </a:lvl2pPr>
            <a:lvl3pPr lvl="2">
              <a:buNone/>
              <a:defRPr sz="1600" b="1">
                <a:solidFill>
                  <a:schemeClr val="lt1"/>
                </a:solidFill>
                <a:latin typeface="Open Sans"/>
                <a:ea typeface="Open Sans"/>
                <a:cs typeface="Open Sans"/>
                <a:sym typeface="Open Sans"/>
              </a:defRPr>
            </a:lvl3pPr>
            <a:lvl4pPr lvl="3">
              <a:buNone/>
              <a:defRPr sz="1600" b="1">
                <a:solidFill>
                  <a:schemeClr val="lt1"/>
                </a:solidFill>
                <a:latin typeface="Open Sans"/>
                <a:ea typeface="Open Sans"/>
                <a:cs typeface="Open Sans"/>
                <a:sym typeface="Open Sans"/>
              </a:defRPr>
            </a:lvl4pPr>
            <a:lvl5pPr lvl="4">
              <a:buNone/>
              <a:defRPr sz="1600" b="1">
                <a:solidFill>
                  <a:schemeClr val="lt1"/>
                </a:solidFill>
                <a:latin typeface="Open Sans"/>
                <a:ea typeface="Open Sans"/>
                <a:cs typeface="Open Sans"/>
                <a:sym typeface="Open Sans"/>
              </a:defRPr>
            </a:lvl5pPr>
            <a:lvl6pPr lvl="5">
              <a:buNone/>
              <a:defRPr sz="1600" b="1">
                <a:solidFill>
                  <a:schemeClr val="lt1"/>
                </a:solidFill>
                <a:latin typeface="Open Sans"/>
                <a:ea typeface="Open Sans"/>
                <a:cs typeface="Open Sans"/>
                <a:sym typeface="Open Sans"/>
              </a:defRPr>
            </a:lvl6pPr>
            <a:lvl7pPr lvl="6">
              <a:buNone/>
              <a:defRPr sz="1600" b="1">
                <a:solidFill>
                  <a:schemeClr val="lt1"/>
                </a:solidFill>
                <a:latin typeface="Open Sans"/>
                <a:ea typeface="Open Sans"/>
                <a:cs typeface="Open Sans"/>
                <a:sym typeface="Open Sans"/>
              </a:defRPr>
            </a:lvl7pPr>
            <a:lvl8pPr lvl="7">
              <a:buNone/>
              <a:defRPr sz="1600" b="1">
                <a:solidFill>
                  <a:schemeClr val="lt1"/>
                </a:solidFill>
                <a:latin typeface="Open Sans"/>
                <a:ea typeface="Open Sans"/>
                <a:cs typeface="Open Sans"/>
                <a:sym typeface="Open Sans"/>
              </a:defRPr>
            </a:lvl8pPr>
            <a:lvl9pPr lvl="8">
              <a:buNone/>
              <a:defRPr sz="1600" b="1">
                <a:solidFill>
                  <a:schemeClr val="lt1"/>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dirty="0"/>
          </a:p>
        </p:txBody>
      </p:sp>
      <p:sp>
        <p:nvSpPr>
          <p:cNvPr id="75" name="Google Shape;75;p14"/>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B">
  <p:cSld name="SECTION_TITLE_AND_DESCRIPTION_1">
    <p:spTree>
      <p:nvGrpSpPr>
        <p:cNvPr id="1" name="Shape 76"/>
        <p:cNvGrpSpPr/>
        <p:nvPr/>
      </p:nvGrpSpPr>
      <p:grpSpPr>
        <a:xfrm>
          <a:off x="0" y="0"/>
          <a:ext cx="0" cy="0"/>
          <a:chOff x="0" y="0"/>
          <a:chExt cx="0" cy="0"/>
        </a:xfrm>
      </p:grpSpPr>
      <p:sp>
        <p:nvSpPr>
          <p:cNvPr id="77" name="Google Shape;77;p15"/>
          <p:cNvSpPr/>
          <p:nvPr/>
        </p:nvSpPr>
        <p:spPr>
          <a:xfrm>
            <a:off x="4572000" y="0"/>
            <a:ext cx="4572000" cy="5143500"/>
          </a:xfrm>
          <a:prstGeom prst="rect">
            <a:avLst/>
          </a:prstGeom>
          <a:solidFill>
            <a:srgbClr val="23A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78" name="Google Shape;78;p15"/>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79" name="Google Shape;79;p15"/>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80" name="Google Shape;80;p15"/>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81" name="Google Shape;81;p1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55600" rtl="0">
              <a:spcBef>
                <a:spcPts val="0"/>
              </a:spcBef>
              <a:spcAft>
                <a:spcPts val="0"/>
              </a:spcAft>
              <a:buSzPts val="20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82" name="Google Shape;8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sz="1600">
                <a:solidFill>
                  <a:schemeClr val="lt1"/>
                </a:solidFill>
                <a:latin typeface="Open Sans ExtraBold"/>
                <a:ea typeface="Open Sans ExtraBold"/>
                <a:cs typeface="Open Sans ExtraBold"/>
                <a:sym typeface="Open Sans ExtraBold"/>
              </a:defRPr>
            </a:lvl1pPr>
            <a:lvl2pPr lvl="1" rtl="0">
              <a:buNone/>
              <a:defRPr sz="1600">
                <a:solidFill>
                  <a:schemeClr val="lt1"/>
                </a:solidFill>
                <a:latin typeface="Open Sans ExtraBold"/>
                <a:ea typeface="Open Sans ExtraBold"/>
                <a:cs typeface="Open Sans ExtraBold"/>
                <a:sym typeface="Open Sans ExtraBold"/>
              </a:defRPr>
            </a:lvl2pPr>
            <a:lvl3pPr lvl="2" rtl="0">
              <a:buNone/>
              <a:defRPr sz="1600">
                <a:solidFill>
                  <a:schemeClr val="lt1"/>
                </a:solidFill>
                <a:latin typeface="Open Sans ExtraBold"/>
                <a:ea typeface="Open Sans ExtraBold"/>
                <a:cs typeface="Open Sans ExtraBold"/>
                <a:sym typeface="Open Sans ExtraBold"/>
              </a:defRPr>
            </a:lvl3pPr>
            <a:lvl4pPr lvl="3" rtl="0">
              <a:buNone/>
              <a:defRPr sz="1600">
                <a:solidFill>
                  <a:schemeClr val="lt1"/>
                </a:solidFill>
                <a:latin typeface="Open Sans ExtraBold"/>
                <a:ea typeface="Open Sans ExtraBold"/>
                <a:cs typeface="Open Sans ExtraBold"/>
                <a:sym typeface="Open Sans ExtraBold"/>
              </a:defRPr>
            </a:lvl4pPr>
            <a:lvl5pPr lvl="4" rtl="0">
              <a:buNone/>
              <a:defRPr sz="1600">
                <a:solidFill>
                  <a:schemeClr val="lt1"/>
                </a:solidFill>
                <a:latin typeface="Open Sans ExtraBold"/>
                <a:ea typeface="Open Sans ExtraBold"/>
                <a:cs typeface="Open Sans ExtraBold"/>
                <a:sym typeface="Open Sans ExtraBold"/>
              </a:defRPr>
            </a:lvl5pPr>
            <a:lvl6pPr lvl="5" rtl="0">
              <a:buNone/>
              <a:defRPr sz="1600">
                <a:solidFill>
                  <a:schemeClr val="lt1"/>
                </a:solidFill>
                <a:latin typeface="Open Sans ExtraBold"/>
                <a:ea typeface="Open Sans ExtraBold"/>
                <a:cs typeface="Open Sans ExtraBold"/>
                <a:sym typeface="Open Sans ExtraBold"/>
              </a:defRPr>
            </a:lvl6pPr>
            <a:lvl7pPr lvl="6" rtl="0">
              <a:buNone/>
              <a:defRPr sz="1600">
                <a:solidFill>
                  <a:schemeClr val="lt1"/>
                </a:solidFill>
                <a:latin typeface="Open Sans ExtraBold"/>
                <a:ea typeface="Open Sans ExtraBold"/>
                <a:cs typeface="Open Sans ExtraBold"/>
                <a:sym typeface="Open Sans ExtraBold"/>
              </a:defRPr>
            </a:lvl7pPr>
            <a:lvl8pPr lvl="7" rtl="0">
              <a:buNone/>
              <a:defRPr sz="1600">
                <a:solidFill>
                  <a:schemeClr val="lt1"/>
                </a:solidFill>
                <a:latin typeface="Open Sans ExtraBold"/>
                <a:ea typeface="Open Sans ExtraBold"/>
                <a:cs typeface="Open Sans ExtraBold"/>
                <a:sym typeface="Open Sans ExtraBold"/>
              </a:defRPr>
            </a:lvl8pPr>
            <a:lvl9pPr lvl="8" rtl="0">
              <a:buNone/>
              <a:defRPr sz="1600">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dirty="0"/>
          </a:p>
        </p:txBody>
      </p:sp>
      <p:sp>
        <p:nvSpPr>
          <p:cNvPr id="83" name="Google Shape;83;p15"/>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C">
  <p:cSld name="SECTION_TITLE_AND_DESCRIPTION_1_1">
    <p:spTree>
      <p:nvGrpSpPr>
        <p:cNvPr id="1" name="Shape 84"/>
        <p:cNvGrpSpPr/>
        <p:nvPr/>
      </p:nvGrpSpPr>
      <p:grpSpPr>
        <a:xfrm>
          <a:off x="0" y="0"/>
          <a:ext cx="0" cy="0"/>
          <a:chOff x="0" y="0"/>
          <a:chExt cx="0" cy="0"/>
        </a:xfrm>
      </p:grpSpPr>
      <p:sp>
        <p:nvSpPr>
          <p:cNvPr id="85" name="Google Shape;85;p16"/>
          <p:cNvSpPr/>
          <p:nvPr/>
        </p:nvSpPr>
        <p:spPr>
          <a:xfrm>
            <a:off x="4572000" y="0"/>
            <a:ext cx="4572000" cy="51435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86" name="Google Shape;86;p16"/>
          <p:cNvCxnSpPr/>
          <p:nvPr/>
        </p:nvCxnSpPr>
        <p:spPr>
          <a:xfrm>
            <a:off x="5029675" y="4495500"/>
            <a:ext cx="468300" cy="0"/>
          </a:xfrm>
          <a:prstGeom prst="straightConnector1">
            <a:avLst/>
          </a:prstGeom>
          <a:noFill/>
          <a:ln w="76200" cap="flat" cmpd="sng">
            <a:solidFill>
              <a:schemeClr val="lt1"/>
            </a:solidFill>
            <a:prstDash val="solid"/>
            <a:round/>
            <a:headEnd type="none" w="sm" len="sm"/>
            <a:tailEnd type="none" w="sm" len="sm"/>
          </a:ln>
        </p:spPr>
      </p:cxnSp>
      <p:sp>
        <p:nvSpPr>
          <p:cNvPr id="87" name="Google Shape;87;p16"/>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88" name="Google Shape;88;p16"/>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89" name="Google Shape;89;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55600" rtl="0">
              <a:spcBef>
                <a:spcPts val="0"/>
              </a:spcBef>
              <a:spcAft>
                <a:spcPts val="0"/>
              </a:spcAft>
              <a:buSzPts val="20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90" name="Google Shape;9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sz="1600">
                <a:latin typeface="Open Sans ExtraBold"/>
                <a:ea typeface="Open Sans ExtraBold"/>
                <a:cs typeface="Open Sans ExtraBold"/>
                <a:sym typeface="Open Sans ExtraBold"/>
              </a:defRPr>
            </a:lvl1pPr>
            <a:lvl2pPr lvl="1" rtl="0">
              <a:buNone/>
              <a:defRPr sz="1600">
                <a:latin typeface="Open Sans ExtraBold"/>
                <a:ea typeface="Open Sans ExtraBold"/>
                <a:cs typeface="Open Sans ExtraBold"/>
                <a:sym typeface="Open Sans ExtraBold"/>
              </a:defRPr>
            </a:lvl2pPr>
            <a:lvl3pPr lvl="2" rtl="0">
              <a:buNone/>
              <a:defRPr sz="1600">
                <a:latin typeface="Open Sans ExtraBold"/>
                <a:ea typeface="Open Sans ExtraBold"/>
                <a:cs typeface="Open Sans ExtraBold"/>
                <a:sym typeface="Open Sans ExtraBold"/>
              </a:defRPr>
            </a:lvl3pPr>
            <a:lvl4pPr lvl="3" rtl="0">
              <a:buNone/>
              <a:defRPr sz="1600">
                <a:latin typeface="Open Sans ExtraBold"/>
                <a:ea typeface="Open Sans ExtraBold"/>
                <a:cs typeface="Open Sans ExtraBold"/>
                <a:sym typeface="Open Sans ExtraBold"/>
              </a:defRPr>
            </a:lvl4pPr>
            <a:lvl5pPr lvl="4" rtl="0">
              <a:buNone/>
              <a:defRPr sz="1600">
                <a:latin typeface="Open Sans ExtraBold"/>
                <a:ea typeface="Open Sans ExtraBold"/>
                <a:cs typeface="Open Sans ExtraBold"/>
                <a:sym typeface="Open Sans ExtraBold"/>
              </a:defRPr>
            </a:lvl5pPr>
            <a:lvl6pPr lvl="5" rtl="0">
              <a:buNone/>
              <a:defRPr sz="1600">
                <a:latin typeface="Open Sans ExtraBold"/>
                <a:ea typeface="Open Sans ExtraBold"/>
                <a:cs typeface="Open Sans ExtraBold"/>
                <a:sym typeface="Open Sans ExtraBold"/>
              </a:defRPr>
            </a:lvl6pPr>
            <a:lvl7pPr lvl="6" rtl="0">
              <a:buNone/>
              <a:defRPr sz="1600">
                <a:latin typeface="Open Sans ExtraBold"/>
                <a:ea typeface="Open Sans ExtraBold"/>
                <a:cs typeface="Open Sans ExtraBold"/>
                <a:sym typeface="Open Sans ExtraBold"/>
              </a:defRPr>
            </a:lvl7pPr>
            <a:lvl8pPr lvl="7" rtl="0">
              <a:buNone/>
              <a:defRPr sz="1600">
                <a:latin typeface="Open Sans ExtraBold"/>
                <a:ea typeface="Open Sans ExtraBold"/>
                <a:cs typeface="Open Sans ExtraBold"/>
                <a:sym typeface="Open Sans ExtraBold"/>
              </a:defRPr>
            </a:lvl8pPr>
            <a:lvl9pPr lvl="8" rtl="0">
              <a:buNone/>
              <a:defRPr sz="1600">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dirty="0"/>
          </a:p>
        </p:txBody>
      </p:sp>
      <p:sp>
        <p:nvSpPr>
          <p:cNvPr id="91" name="Google Shape;91;p16"/>
          <p:cNvSpPr/>
          <p:nvPr/>
        </p:nvSpPr>
        <p:spPr>
          <a:xfrm>
            <a:off x="4484325" y="0"/>
            <a:ext cx="87600" cy="5143500"/>
          </a:xfrm>
          <a:prstGeom prst="rect">
            <a:avLst/>
          </a:prstGeom>
          <a:solidFill>
            <a:srgbClr val="490F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A 1">
  <p:cSld name="SECTION_TITLE_AND_DESCRIPTION_2">
    <p:spTree>
      <p:nvGrpSpPr>
        <p:cNvPr id="1" name="Shape 92"/>
        <p:cNvGrpSpPr/>
        <p:nvPr/>
      </p:nvGrpSpPr>
      <p:grpSpPr>
        <a:xfrm>
          <a:off x="0" y="0"/>
          <a:ext cx="0" cy="0"/>
          <a:chOff x="0" y="0"/>
          <a:chExt cx="0" cy="0"/>
        </a:xfrm>
      </p:grpSpPr>
      <p:sp>
        <p:nvSpPr>
          <p:cNvPr id="93" name="Google Shape;93;p17"/>
          <p:cNvSpPr/>
          <p:nvPr/>
        </p:nvSpPr>
        <p:spPr>
          <a:xfrm>
            <a:off x="0" y="0"/>
            <a:ext cx="4572000" cy="5143500"/>
          </a:xfrm>
          <a:prstGeom prst="rect">
            <a:avLst/>
          </a:prstGeom>
          <a:solidFill>
            <a:srgbClr val="490F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94" name="Google Shape;94;p17"/>
          <p:cNvCxnSpPr/>
          <p:nvPr/>
        </p:nvCxnSpPr>
        <p:spPr>
          <a:xfrm>
            <a:off x="457675" y="4495400"/>
            <a:ext cx="468300" cy="0"/>
          </a:xfrm>
          <a:prstGeom prst="straightConnector1">
            <a:avLst/>
          </a:prstGeom>
          <a:noFill/>
          <a:ln w="28575" cap="flat" cmpd="sng">
            <a:solidFill>
              <a:schemeClr val="lt1"/>
            </a:solidFill>
            <a:prstDash val="solid"/>
            <a:round/>
            <a:headEnd type="none" w="sm" len="sm"/>
            <a:tailEnd type="none" w="sm" len="sm"/>
          </a:ln>
        </p:spPr>
      </p:cxnSp>
      <p:sp>
        <p:nvSpPr>
          <p:cNvPr id="95" name="Google Shape;95;p17"/>
          <p:cNvSpPr txBox="1">
            <a:spLocks noGrp="1"/>
          </p:cNvSpPr>
          <p:nvPr>
            <p:ph type="title"/>
          </p:nvPr>
        </p:nvSpPr>
        <p:spPr>
          <a:xfrm>
            <a:off x="367500" y="552650"/>
            <a:ext cx="3837000" cy="1909200"/>
          </a:xfrm>
          <a:prstGeom prst="rect">
            <a:avLst/>
          </a:prstGeom>
        </p:spPr>
        <p:txBody>
          <a:bodyPr spcFirstLastPara="1" wrap="square" lIns="91425" tIns="91425" rIns="91425" bIns="91425" anchor="b" anchorCtr="0">
            <a:spAutoFit/>
          </a:bodyPr>
          <a:lstStyle>
            <a:lvl1pPr lvl="0" algn="ctr" rtl="0">
              <a:spcBef>
                <a:spcPts val="0"/>
              </a:spcBef>
              <a:spcAft>
                <a:spcPts val="0"/>
              </a:spcAft>
              <a:buClr>
                <a:schemeClr val="lt1"/>
              </a:buClr>
              <a:buSzPts val="3800"/>
              <a:buNone/>
              <a:defRPr sz="3800">
                <a:solidFill>
                  <a:schemeClr val="lt1"/>
                </a:solidFill>
              </a:defRPr>
            </a:lvl1pPr>
            <a:lvl2pPr lvl="1" algn="ctr" rtl="0">
              <a:spcBef>
                <a:spcPts val="0"/>
              </a:spcBef>
              <a:spcAft>
                <a:spcPts val="0"/>
              </a:spcAft>
              <a:buClr>
                <a:schemeClr val="lt1"/>
              </a:buClr>
              <a:buSzPts val="3800"/>
              <a:buNone/>
              <a:defRPr sz="3800">
                <a:solidFill>
                  <a:schemeClr val="lt1"/>
                </a:solidFill>
              </a:defRPr>
            </a:lvl2pPr>
            <a:lvl3pPr lvl="2" algn="ctr" rtl="0">
              <a:spcBef>
                <a:spcPts val="0"/>
              </a:spcBef>
              <a:spcAft>
                <a:spcPts val="0"/>
              </a:spcAft>
              <a:buClr>
                <a:schemeClr val="lt1"/>
              </a:buClr>
              <a:buSzPts val="3800"/>
              <a:buNone/>
              <a:defRPr sz="3800">
                <a:solidFill>
                  <a:schemeClr val="lt1"/>
                </a:solidFill>
              </a:defRPr>
            </a:lvl3pPr>
            <a:lvl4pPr lvl="3" algn="ctr" rtl="0">
              <a:spcBef>
                <a:spcPts val="0"/>
              </a:spcBef>
              <a:spcAft>
                <a:spcPts val="0"/>
              </a:spcAft>
              <a:buClr>
                <a:schemeClr val="lt1"/>
              </a:buClr>
              <a:buSzPts val="3800"/>
              <a:buNone/>
              <a:defRPr sz="3800">
                <a:solidFill>
                  <a:schemeClr val="lt1"/>
                </a:solidFill>
              </a:defRPr>
            </a:lvl4pPr>
            <a:lvl5pPr lvl="4" algn="ctr" rtl="0">
              <a:spcBef>
                <a:spcPts val="0"/>
              </a:spcBef>
              <a:spcAft>
                <a:spcPts val="0"/>
              </a:spcAft>
              <a:buClr>
                <a:schemeClr val="lt1"/>
              </a:buClr>
              <a:buSzPts val="3800"/>
              <a:buNone/>
              <a:defRPr sz="3800">
                <a:solidFill>
                  <a:schemeClr val="lt1"/>
                </a:solidFill>
              </a:defRPr>
            </a:lvl5pPr>
            <a:lvl6pPr lvl="5" algn="ctr" rtl="0">
              <a:spcBef>
                <a:spcPts val="0"/>
              </a:spcBef>
              <a:spcAft>
                <a:spcPts val="0"/>
              </a:spcAft>
              <a:buClr>
                <a:schemeClr val="lt1"/>
              </a:buClr>
              <a:buSzPts val="3800"/>
              <a:buNone/>
              <a:defRPr sz="3800">
                <a:solidFill>
                  <a:schemeClr val="lt1"/>
                </a:solidFill>
              </a:defRPr>
            </a:lvl6pPr>
            <a:lvl7pPr lvl="6" algn="ctr" rtl="0">
              <a:spcBef>
                <a:spcPts val="0"/>
              </a:spcBef>
              <a:spcAft>
                <a:spcPts val="0"/>
              </a:spcAft>
              <a:buClr>
                <a:schemeClr val="lt1"/>
              </a:buClr>
              <a:buSzPts val="3800"/>
              <a:buNone/>
              <a:defRPr sz="3800">
                <a:solidFill>
                  <a:schemeClr val="lt1"/>
                </a:solidFill>
              </a:defRPr>
            </a:lvl7pPr>
            <a:lvl8pPr lvl="7" algn="ctr" rtl="0">
              <a:spcBef>
                <a:spcPts val="0"/>
              </a:spcBef>
              <a:spcAft>
                <a:spcPts val="0"/>
              </a:spcAft>
              <a:buClr>
                <a:schemeClr val="lt1"/>
              </a:buClr>
              <a:buSzPts val="3800"/>
              <a:buNone/>
              <a:defRPr sz="3800">
                <a:solidFill>
                  <a:schemeClr val="lt1"/>
                </a:solidFill>
              </a:defRPr>
            </a:lvl8pPr>
            <a:lvl9pPr lvl="8" algn="ctr" rtl="0">
              <a:spcBef>
                <a:spcPts val="0"/>
              </a:spcBef>
              <a:spcAft>
                <a:spcPts val="0"/>
              </a:spcAft>
              <a:buClr>
                <a:schemeClr val="lt1"/>
              </a:buClr>
              <a:buSzPts val="3800"/>
              <a:buNone/>
              <a:defRPr sz="3800">
                <a:solidFill>
                  <a:schemeClr val="lt1"/>
                </a:solidFill>
              </a:defRPr>
            </a:lvl9pPr>
          </a:lstStyle>
          <a:p>
            <a:endParaRPr/>
          </a:p>
        </p:txBody>
      </p:sp>
      <p:sp>
        <p:nvSpPr>
          <p:cNvPr id="96" name="Google Shape;96;p17"/>
          <p:cNvSpPr txBox="1">
            <a:spLocks noGrp="1"/>
          </p:cNvSpPr>
          <p:nvPr>
            <p:ph type="body" idx="1"/>
          </p:nvPr>
        </p:nvSpPr>
        <p:spPr>
          <a:xfrm>
            <a:off x="495415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55600" rtl="0">
              <a:spcBef>
                <a:spcPts val="0"/>
              </a:spcBef>
              <a:spcAft>
                <a:spcPts val="0"/>
              </a:spcAft>
              <a:buSzPts val="20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97" name="Google Shape;97;p17"/>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A 1 1 1">
  <p:cSld name="SECTION_TITLE_AND_DESCRIPTION_2_1_1">
    <p:spTree>
      <p:nvGrpSpPr>
        <p:cNvPr id="1" name="Shape 104"/>
        <p:cNvGrpSpPr/>
        <p:nvPr/>
      </p:nvGrpSpPr>
      <p:grpSpPr>
        <a:xfrm>
          <a:off x="0" y="0"/>
          <a:ext cx="0" cy="0"/>
          <a:chOff x="0" y="0"/>
          <a:chExt cx="0" cy="0"/>
        </a:xfrm>
      </p:grpSpPr>
      <p:sp>
        <p:nvSpPr>
          <p:cNvPr id="105" name="Google Shape;105;p19"/>
          <p:cNvSpPr/>
          <p:nvPr/>
        </p:nvSpPr>
        <p:spPr>
          <a:xfrm>
            <a:off x="0" y="0"/>
            <a:ext cx="4572000" cy="51435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06" name="Google Shape;106;p19"/>
          <p:cNvCxnSpPr/>
          <p:nvPr/>
        </p:nvCxnSpPr>
        <p:spPr>
          <a:xfrm>
            <a:off x="457675" y="4495400"/>
            <a:ext cx="468300" cy="0"/>
          </a:xfrm>
          <a:prstGeom prst="straightConnector1">
            <a:avLst/>
          </a:prstGeom>
          <a:noFill/>
          <a:ln w="76200" cap="flat" cmpd="sng">
            <a:solidFill>
              <a:schemeClr val="lt1"/>
            </a:solidFill>
            <a:prstDash val="solid"/>
            <a:round/>
            <a:headEnd type="none" w="sm" len="sm"/>
            <a:tailEnd type="none" w="sm" len="sm"/>
          </a:ln>
        </p:spPr>
      </p:cxnSp>
      <p:sp>
        <p:nvSpPr>
          <p:cNvPr id="107" name="Google Shape;107;p19"/>
          <p:cNvSpPr txBox="1">
            <a:spLocks noGrp="1"/>
          </p:cNvSpPr>
          <p:nvPr>
            <p:ph type="title"/>
          </p:nvPr>
        </p:nvSpPr>
        <p:spPr>
          <a:xfrm>
            <a:off x="367500" y="552650"/>
            <a:ext cx="3837000" cy="1909200"/>
          </a:xfrm>
          <a:prstGeom prst="rect">
            <a:avLst/>
          </a:prstGeom>
        </p:spPr>
        <p:txBody>
          <a:bodyPr spcFirstLastPara="1" wrap="square" lIns="91425" tIns="91425" rIns="91425" bIns="91425" anchor="b" anchorCtr="0">
            <a:spAutoFit/>
          </a:bodyPr>
          <a:lstStyle>
            <a:lvl1pPr lvl="0" algn="ctr" rtl="0">
              <a:spcBef>
                <a:spcPts val="0"/>
              </a:spcBef>
              <a:spcAft>
                <a:spcPts val="0"/>
              </a:spcAft>
              <a:buClr>
                <a:srgbClr val="000000"/>
              </a:buClr>
              <a:buSzPts val="3800"/>
              <a:buNone/>
              <a:defRPr sz="3800">
                <a:solidFill>
                  <a:srgbClr val="000000"/>
                </a:solidFill>
              </a:defRPr>
            </a:lvl1pPr>
            <a:lvl2pPr lvl="1" algn="ctr" rtl="0">
              <a:spcBef>
                <a:spcPts val="0"/>
              </a:spcBef>
              <a:spcAft>
                <a:spcPts val="0"/>
              </a:spcAft>
              <a:buClr>
                <a:srgbClr val="000000"/>
              </a:buClr>
              <a:buSzPts val="3800"/>
              <a:buNone/>
              <a:defRPr sz="3800">
                <a:solidFill>
                  <a:srgbClr val="000000"/>
                </a:solidFill>
              </a:defRPr>
            </a:lvl2pPr>
            <a:lvl3pPr lvl="2" algn="ctr" rtl="0">
              <a:spcBef>
                <a:spcPts val="0"/>
              </a:spcBef>
              <a:spcAft>
                <a:spcPts val="0"/>
              </a:spcAft>
              <a:buClr>
                <a:srgbClr val="000000"/>
              </a:buClr>
              <a:buSzPts val="3800"/>
              <a:buNone/>
              <a:defRPr sz="3800">
                <a:solidFill>
                  <a:srgbClr val="000000"/>
                </a:solidFill>
              </a:defRPr>
            </a:lvl3pPr>
            <a:lvl4pPr lvl="3" algn="ctr" rtl="0">
              <a:spcBef>
                <a:spcPts val="0"/>
              </a:spcBef>
              <a:spcAft>
                <a:spcPts val="0"/>
              </a:spcAft>
              <a:buClr>
                <a:srgbClr val="000000"/>
              </a:buClr>
              <a:buSzPts val="3800"/>
              <a:buNone/>
              <a:defRPr sz="3800">
                <a:solidFill>
                  <a:srgbClr val="000000"/>
                </a:solidFill>
              </a:defRPr>
            </a:lvl4pPr>
            <a:lvl5pPr lvl="4" algn="ctr" rtl="0">
              <a:spcBef>
                <a:spcPts val="0"/>
              </a:spcBef>
              <a:spcAft>
                <a:spcPts val="0"/>
              </a:spcAft>
              <a:buClr>
                <a:srgbClr val="000000"/>
              </a:buClr>
              <a:buSzPts val="3800"/>
              <a:buNone/>
              <a:defRPr sz="3800">
                <a:solidFill>
                  <a:srgbClr val="000000"/>
                </a:solidFill>
              </a:defRPr>
            </a:lvl5pPr>
            <a:lvl6pPr lvl="5" algn="ctr" rtl="0">
              <a:spcBef>
                <a:spcPts val="0"/>
              </a:spcBef>
              <a:spcAft>
                <a:spcPts val="0"/>
              </a:spcAft>
              <a:buClr>
                <a:srgbClr val="000000"/>
              </a:buClr>
              <a:buSzPts val="3800"/>
              <a:buNone/>
              <a:defRPr sz="3800">
                <a:solidFill>
                  <a:srgbClr val="000000"/>
                </a:solidFill>
              </a:defRPr>
            </a:lvl6pPr>
            <a:lvl7pPr lvl="6" algn="ctr" rtl="0">
              <a:spcBef>
                <a:spcPts val="0"/>
              </a:spcBef>
              <a:spcAft>
                <a:spcPts val="0"/>
              </a:spcAft>
              <a:buClr>
                <a:srgbClr val="000000"/>
              </a:buClr>
              <a:buSzPts val="3800"/>
              <a:buNone/>
              <a:defRPr sz="3800">
                <a:solidFill>
                  <a:srgbClr val="000000"/>
                </a:solidFill>
              </a:defRPr>
            </a:lvl7pPr>
            <a:lvl8pPr lvl="7" algn="ctr" rtl="0">
              <a:spcBef>
                <a:spcPts val="0"/>
              </a:spcBef>
              <a:spcAft>
                <a:spcPts val="0"/>
              </a:spcAft>
              <a:buClr>
                <a:srgbClr val="000000"/>
              </a:buClr>
              <a:buSzPts val="3800"/>
              <a:buNone/>
              <a:defRPr sz="3800">
                <a:solidFill>
                  <a:srgbClr val="000000"/>
                </a:solidFill>
              </a:defRPr>
            </a:lvl8pPr>
            <a:lvl9pPr lvl="8" algn="ctr" rtl="0">
              <a:spcBef>
                <a:spcPts val="0"/>
              </a:spcBef>
              <a:spcAft>
                <a:spcPts val="0"/>
              </a:spcAft>
              <a:buClr>
                <a:srgbClr val="000000"/>
              </a:buClr>
              <a:buSzPts val="3800"/>
              <a:buNone/>
              <a:defRPr sz="3800">
                <a:solidFill>
                  <a:srgbClr val="000000"/>
                </a:solidFill>
              </a:defRPr>
            </a:lvl9pPr>
          </a:lstStyle>
          <a:p>
            <a:endParaRPr/>
          </a:p>
        </p:txBody>
      </p:sp>
      <p:sp>
        <p:nvSpPr>
          <p:cNvPr id="108" name="Google Shape;108;p19"/>
          <p:cNvSpPr txBox="1">
            <a:spLocks noGrp="1"/>
          </p:cNvSpPr>
          <p:nvPr>
            <p:ph type="body" idx="1"/>
          </p:nvPr>
        </p:nvSpPr>
        <p:spPr>
          <a:xfrm>
            <a:off x="495415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55600" rtl="0">
              <a:spcBef>
                <a:spcPts val="0"/>
              </a:spcBef>
              <a:spcAft>
                <a:spcPts val="0"/>
              </a:spcAft>
              <a:buSzPts val="20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09" name="Google Shape;109;p19"/>
          <p:cNvSpPr/>
          <p:nvPr/>
        </p:nvSpPr>
        <p:spPr>
          <a:xfrm>
            <a:off x="4484400" y="0"/>
            <a:ext cx="87600" cy="5143500"/>
          </a:xfrm>
          <a:prstGeom prst="rect">
            <a:avLst/>
          </a:prstGeom>
          <a:solidFill>
            <a:srgbClr val="23A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0"/>
        <p:cNvGrpSpPr/>
        <p:nvPr/>
      </p:nvGrpSpPr>
      <p:grpSpPr>
        <a:xfrm>
          <a:off x="0" y="0"/>
          <a:ext cx="0" cy="0"/>
          <a:chOff x="0" y="0"/>
          <a:chExt cx="0" cy="0"/>
        </a:xfrm>
      </p:grpSpPr>
      <p:sp>
        <p:nvSpPr>
          <p:cNvPr id="111" name="Google Shape;111;p2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rgbClr val="490F52"/>
              </a:buClr>
              <a:buSzPts val="1800"/>
              <a:buFont typeface="Open Sans ExtraBold"/>
              <a:buNone/>
              <a:defRPr sz="1800">
                <a:solidFill>
                  <a:srgbClr val="490F52"/>
                </a:solidFill>
                <a:latin typeface="Open Sans ExtraBold"/>
                <a:ea typeface="Open Sans ExtraBold"/>
                <a:cs typeface="Open Sans ExtraBold"/>
                <a:sym typeface="Open Sans ExtraBold"/>
              </a:defRPr>
            </a:lvl1pPr>
          </a:lstStyle>
          <a:p>
            <a:endParaRPr/>
          </a:p>
        </p:txBody>
      </p:sp>
      <p:sp>
        <p:nvSpPr>
          <p:cNvPr id="112" name="Google Shape;112;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1">
  <p:cSld name="CAPTION_ONLY_2">
    <p:spTree>
      <p:nvGrpSpPr>
        <p:cNvPr id="1" name="Shape 113"/>
        <p:cNvGrpSpPr/>
        <p:nvPr/>
      </p:nvGrpSpPr>
      <p:grpSpPr>
        <a:xfrm>
          <a:off x="0" y="0"/>
          <a:ext cx="0" cy="0"/>
          <a:chOff x="0" y="0"/>
          <a:chExt cx="0" cy="0"/>
        </a:xfrm>
      </p:grpSpPr>
      <p:sp>
        <p:nvSpPr>
          <p:cNvPr id="114" name="Google Shape;114;p21"/>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rgbClr val="23A595"/>
              </a:buClr>
              <a:buSzPts val="1800"/>
              <a:buFont typeface="Open Sans ExtraBold"/>
              <a:buNone/>
              <a:defRPr sz="1800">
                <a:solidFill>
                  <a:srgbClr val="23A595"/>
                </a:solidFill>
                <a:latin typeface="Open Sans ExtraBold"/>
                <a:ea typeface="Open Sans ExtraBold"/>
                <a:cs typeface="Open Sans ExtraBold"/>
                <a:sym typeface="Open Sans ExtraBold"/>
              </a:defRPr>
            </a:lvl1pPr>
          </a:lstStyle>
          <a:p>
            <a:endParaRPr/>
          </a:p>
        </p:txBody>
      </p:sp>
      <p:sp>
        <p:nvSpPr>
          <p:cNvPr id="115" name="Google Shape;11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Highlight A">
  <p:cSld name="CAPTION_ONLY_1">
    <p:spTree>
      <p:nvGrpSpPr>
        <p:cNvPr id="1" name="Shape 116"/>
        <p:cNvGrpSpPr/>
        <p:nvPr/>
      </p:nvGrpSpPr>
      <p:grpSpPr>
        <a:xfrm>
          <a:off x="0" y="0"/>
          <a:ext cx="0" cy="0"/>
          <a:chOff x="0" y="0"/>
          <a:chExt cx="0" cy="0"/>
        </a:xfrm>
      </p:grpSpPr>
      <p:sp>
        <p:nvSpPr>
          <p:cNvPr id="117" name="Google Shape;117;p22"/>
          <p:cNvSpPr/>
          <p:nvPr/>
        </p:nvSpPr>
        <p:spPr>
          <a:xfrm>
            <a:off x="-12600" y="4233725"/>
            <a:ext cx="9169200" cy="909900"/>
          </a:xfrm>
          <a:prstGeom prst="rect">
            <a:avLst/>
          </a:prstGeom>
          <a:solidFill>
            <a:srgbClr val="490F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Open Sans"/>
              <a:ea typeface="Open Sans"/>
              <a:cs typeface="Open Sans"/>
              <a:sym typeface="Open Sans"/>
            </a:endParaRPr>
          </a:p>
        </p:txBody>
      </p:sp>
      <p:sp>
        <p:nvSpPr>
          <p:cNvPr id="118" name="Google Shape;118;p22"/>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rmAutofit/>
          </a:bodyPr>
          <a:lstStyle>
            <a:lvl1pPr marL="457200" lvl="0" indent="-228600" algn="ctr" rtl="0">
              <a:lnSpc>
                <a:spcPct val="100000"/>
              </a:lnSpc>
              <a:spcBef>
                <a:spcPts val="0"/>
              </a:spcBef>
              <a:spcAft>
                <a:spcPts val="0"/>
              </a:spcAft>
              <a:buClr>
                <a:schemeClr val="lt1"/>
              </a:buClr>
              <a:buSzPts val="1800"/>
              <a:buFont typeface="Open Sans ExtraBold"/>
              <a:buNone/>
              <a:defRPr sz="1800">
                <a:solidFill>
                  <a:schemeClr val="lt1"/>
                </a:solidFill>
                <a:latin typeface="Open Sans ExtraBold"/>
                <a:ea typeface="Open Sans ExtraBold"/>
                <a:cs typeface="Open Sans ExtraBold"/>
                <a:sym typeface="Open Sans ExtraBold"/>
              </a:defRPr>
            </a:lvl1pPr>
          </a:lstStyle>
          <a:p>
            <a:endParaRPr/>
          </a:p>
        </p:txBody>
      </p:sp>
      <p:sp>
        <p:nvSpPr>
          <p:cNvPr id="119" name="Google Shape;119;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Highlight B">
  <p:cSld name="CAPTION_ONLY_1_1">
    <p:spTree>
      <p:nvGrpSpPr>
        <p:cNvPr id="1" name="Shape 120"/>
        <p:cNvGrpSpPr/>
        <p:nvPr/>
      </p:nvGrpSpPr>
      <p:grpSpPr>
        <a:xfrm>
          <a:off x="0" y="0"/>
          <a:ext cx="0" cy="0"/>
          <a:chOff x="0" y="0"/>
          <a:chExt cx="0" cy="0"/>
        </a:xfrm>
      </p:grpSpPr>
      <p:sp>
        <p:nvSpPr>
          <p:cNvPr id="121" name="Google Shape;121;p23"/>
          <p:cNvSpPr/>
          <p:nvPr/>
        </p:nvSpPr>
        <p:spPr>
          <a:xfrm>
            <a:off x="-12600" y="4233725"/>
            <a:ext cx="9169200" cy="909900"/>
          </a:xfrm>
          <a:prstGeom prst="rect">
            <a:avLst/>
          </a:prstGeom>
          <a:solidFill>
            <a:srgbClr val="23A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90F52"/>
              </a:solidFill>
              <a:latin typeface="Open Sans"/>
              <a:ea typeface="Open Sans"/>
              <a:cs typeface="Open Sans"/>
              <a:sym typeface="Open Sans"/>
            </a:endParaRPr>
          </a:p>
        </p:txBody>
      </p:sp>
      <p:sp>
        <p:nvSpPr>
          <p:cNvPr id="122" name="Google Shape;122;p23"/>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rmAutofit/>
          </a:bodyPr>
          <a:lstStyle>
            <a:lvl1pPr marL="457200" lvl="0" indent="-228600" algn="ctr" rtl="0">
              <a:lnSpc>
                <a:spcPct val="100000"/>
              </a:lnSpc>
              <a:spcBef>
                <a:spcPts val="0"/>
              </a:spcBef>
              <a:spcAft>
                <a:spcPts val="0"/>
              </a:spcAft>
              <a:buClr>
                <a:schemeClr val="lt1"/>
              </a:buClr>
              <a:buSzPts val="1800"/>
              <a:buFont typeface="Open Sans ExtraBold"/>
              <a:buNone/>
              <a:defRPr sz="1800">
                <a:solidFill>
                  <a:schemeClr val="lt1"/>
                </a:solidFill>
                <a:latin typeface="Open Sans ExtraBold"/>
                <a:ea typeface="Open Sans ExtraBold"/>
                <a:cs typeface="Open Sans ExtraBold"/>
                <a:sym typeface="Open Sans ExtraBold"/>
              </a:defRPr>
            </a:lvl1pPr>
          </a:lstStyle>
          <a:p>
            <a:endParaRPr/>
          </a:p>
        </p:txBody>
      </p:sp>
      <p:sp>
        <p:nvSpPr>
          <p:cNvPr id="123" name="Google Shape;123;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Highlight B 1">
  <p:cSld name="CAPTION_ONLY_1_1_1">
    <p:spTree>
      <p:nvGrpSpPr>
        <p:cNvPr id="1" name="Shape 124"/>
        <p:cNvGrpSpPr/>
        <p:nvPr/>
      </p:nvGrpSpPr>
      <p:grpSpPr>
        <a:xfrm>
          <a:off x="0" y="0"/>
          <a:ext cx="0" cy="0"/>
          <a:chOff x="0" y="0"/>
          <a:chExt cx="0" cy="0"/>
        </a:xfrm>
      </p:grpSpPr>
      <p:sp>
        <p:nvSpPr>
          <p:cNvPr id="125" name="Google Shape;125;p24"/>
          <p:cNvSpPr/>
          <p:nvPr/>
        </p:nvSpPr>
        <p:spPr>
          <a:xfrm>
            <a:off x="-12600" y="4233725"/>
            <a:ext cx="9169200" cy="909900"/>
          </a:xfrm>
          <a:prstGeom prst="rect">
            <a:avLst/>
          </a:prstGeom>
          <a:solidFill>
            <a:srgbClr val="FFC1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90F52"/>
              </a:solidFill>
              <a:latin typeface="Open Sans"/>
              <a:ea typeface="Open Sans"/>
              <a:cs typeface="Open Sans"/>
              <a:sym typeface="Open Sans"/>
            </a:endParaRPr>
          </a:p>
        </p:txBody>
      </p:sp>
      <p:sp>
        <p:nvSpPr>
          <p:cNvPr id="126" name="Google Shape;126;p24"/>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rmAutofit/>
          </a:bodyPr>
          <a:lstStyle>
            <a:lvl1pPr marL="457200" lvl="0" indent="-228600" algn="ctr" rtl="0">
              <a:lnSpc>
                <a:spcPct val="100000"/>
              </a:lnSpc>
              <a:spcBef>
                <a:spcPts val="0"/>
              </a:spcBef>
              <a:spcAft>
                <a:spcPts val="0"/>
              </a:spcAft>
              <a:buSzPts val="1800"/>
              <a:buFont typeface="Open Sans ExtraBold"/>
              <a:buNone/>
              <a:defRPr sz="1800">
                <a:latin typeface="Open Sans ExtraBold"/>
                <a:ea typeface="Open Sans ExtraBold"/>
                <a:cs typeface="Open Sans ExtraBold"/>
                <a:sym typeface="Open Sans ExtraBold"/>
              </a:defRPr>
            </a:lvl1pPr>
          </a:lstStyle>
          <a:p>
            <a:endParaRPr/>
          </a:p>
        </p:txBody>
      </p:sp>
      <p:sp>
        <p:nvSpPr>
          <p:cNvPr id="127" name="Google Shape;12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2"/>
        <p:cNvGrpSpPr/>
        <p:nvPr/>
      </p:nvGrpSpPr>
      <p:grpSpPr>
        <a:xfrm>
          <a:off x="0" y="0"/>
          <a:ext cx="0" cy="0"/>
          <a:chOff x="0" y="0"/>
          <a:chExt cx="0" cy="0"/>
        </a:xfrm>
      </p:grpSpPr>
      <p:pic>
        <p:nvPicPr>
          <p:cNvPr id="133" name="Google Shape;133;p26"/>
          <p:cNvPicPr preferRelativeResize="0"/>
          <p:nvPr/>
        </p:nvPicPr>
        <p:blipFill>
          <a:blip r:embed="rId2">
            <a:alphaModFix/>
          </a:blip>
          <a:stretch>
            <a:fillRect/>
          </a:stretch>
        </p:blipFill>
        <p:spPr>
          <a:xfrm>
            <a:off x="3193884" y="4200724"/>
            <a:ext cx="2906926" cy="7281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490F52"/>
              </a:buClr>
              <a:buSzPts val="3000"/>
              <a:buFont typeface="Open Sans ExtraBold"/>
              <a:buNone/>
              <a:defRPr sz="3000">
                <a:solidFill>
                  <a:srgbClr val="490F52"/>
                </a:solidFill>
                <a:latin typeface="Open Sans ExtraBold"/>
                <a:ea typeface="Open Sans ExtraBold"/>
                <a:cs typeface="Open Sans ExtraBold"/>
                <a:sym typeface="Open Sans ExtraBold"/>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SzPts val="1600"/>
              <a:buFont typeface="Open Sans"/>
              <a:buChar char="●"/>
              <a:defRPr sz="1600">
                <a:latin typeface="Open Sans"/>
                <a:ea typeface="Open Sans"/>
                <a:cs typeface="Open Sans"/>
                <a:sym typeface="Open Sans"/>
              </a:defRPr>
            </a:lvl1pPr>
            <a:lvl2pPr marL="914400" lvl="1" indent="-330200">
              <a:lnSpc>
                <a:spcPct val="115000"/>
              </a:lnSpc>
              <a:spcBef>
                <a:spcPts val="0"/>
              </a:spcBef>
              <a:spcAft>
                <a:spcPts val="0"/>
              </a:spcAft>
              <a:buSzPts val="1600"/>
              <a:buFont typeface="Open Sans"/>
              <a:buChar char="○"/>
              <a:defRPr sz="1600">
                <a:latin typeface="Open Sans"/>
                <a:ea typeface="Open Sans"/>
                <a:cs typeface="Open Sans"/>
                <a:sym typeface="Open Sans"/>
              </a:defRPr>
            </a:lvl2pPr>
            <a:lvl3pPr marL="1371600" lvl="2" indent="-330200">
              <a:lnSpc>
                <a:spcPct val="115000"/>
              </a:lnSpc>
              <a:spcBef>
                <a:spcPts val="0"/>
              </a:spcBef>
              <a:spcAft>
                <a:spcPts val="0"/>
              </a:spcAft>
              <a:buSzPts val="1600"/>
              <a:buFont typeface="Open Sans"/>
              <a:buChar char="■"/>
              <a:defRPr sz="1600">
                <a:latin typeface="Open Sans"/>
                <a:ea typeface="Open Sans"/>
                <a:cs typeface="Open Sans"/>
                <a:sym typeface="Open Sans"/>
              </a:defRPr>
            </a:lvl3pPr>
            <a:lvl4pPr marL="1828800" lvl="3" indent="-330200">
              <a:lnSpc>
                <a:spcPct val="115000"/>
              </a:lnSpc>
              <a:spcBef>
                <a:spcPts val="0"/>
              </a:spcBef>
              <a:spcAft>
                <a:spcPts val="0"/>
              </a:spcAft>
              <a:buSzPts val="1600"/>
              <a:buFont typeface="Open Sans"/>
              <a:buChar char="●"/>
              <a:defRPr sz="1600">
                <a:latin typeface="Open Sans"/>
                <a:ea typeface="Open Sans"/>
                <a:cs typeface="Open Sans"/>
                <a:sym typeface="Open Sans"/>
              </a:defRPr>
            </a:lvl4pPr>
            <a:lvl5pPr marL="2286000" lvl="4" indent="-330200">
              <a:lnSpc>
                <a:spcPct val="115000"/>
              </a:lnSpc>
              <a:spcBef>
                <a:spcPts val="0"/>
              </a:spcBef>
              <a:spcAft>
                <a:spcPts val="0"/>
              </a:spcAft>
              <a:buSzPts val="1600"/>
              <a:buFont typeface="Open Sans"/>
              <a:buChar char="○"/>
              <a:defRPr sz="1600">
                <a:latin typeface="Open Sans"/>
                <a:ea typeface="Open Sans"/>
                <a:cs typeface="Open Sans"/>
                <a:sym typeface="Open Sans"/>
              </a:defRPr>
            </a:lvl5pPr>
            <a:lvl6pPr marL="2743200" lvl="5" indent="-330200">
              <a:lnSpc>
                <a:spcPct val="115000"/>
              </a:lnSpc>
              <a:spcBef>
                <a:spcPts val="0"/>
              </a:spcBef>
              <a:spcAft>
                <a:spcPts val="0"/>
              </a:spcAft>
              <a:buSzPts val="1600"/>
              <a:buFont typeface="Open Sans"/>
              <a:buChar char="■"/>
              <a:defRPr sz="1600">
                <a:latin typeface="Open Sans"/>
                <a:ea typeface="Open Sans"/>
                <a:cs typeface="Open Sans"/>
                <a:sym typeface="Open Sans"/>
              </a:defRPr>
            </a:lvl6pPr>
            <a:lvl7pPr marL="3200400" lvl="6" indent="-330200">
              <a:lnSpc>
                <a:spcPct val="115000"/>
              </a:lnSpc>
              <a:spcBef>
                <a:spcPts val="0"/>
              </a:spcBef>
              <a:spcAft>
                <a:spcPts val="0"/>
              </a:spcAft>
              <a:buSzPts val="1600"/>
              <a:buFont typeface="Open Sans"/>
              <a:buChar char="●"/>
              <a:defRPr sz="1600">
                <a:latin typeface="Open Sans"/>
                <a:ea typeface="Open Sans"/>
                <a:cs typeface="Open Sans"/>
                <a:sym typeface="Open Sans"/>
              </a:defRPr>
            </a:lvl7pPr>
            <a:lvl8pPr marL="3657600" lvl="7" indent="-330200">
              <a:lnSpc>
                <a:spcPct val="115000"/>
              </a:lnSpc>
              <a:spcBef>
                <a:spcPts val="0"/>
              </a:spcBef>
              <a:spcAft>
                <a:spcPts val="0"/>
              </a:spcAft>
              <a:buSzPts val="1600"/>
              <a:buFont typeface="Open Sans"/>
              <a:buChar char="○"/>
              <a:defRPr sz="1600">
                <a:latin typeface="Open Sans"/>
                <a:ea typeface="Open Sans"/>
                <a:cs typeface="Open Sans"/>
                <a:sym typeface="Open Sans"/>
              </a:defRPr>
            </a:lvl8pPr>
            <a:lvl9pPr marL="4114800" lvl="8" indent="-330200">
              <a:lnSpc>
                <a:spcPct val="115000"/>
              </a:lnSpc>
              <a:spcBef>
                <a:spcPts val="0"/>
              </a:spcBef>
              <a:spcAft>
                <a:spcPts val="0"/>
              </a:spcAft>
              <a:buSzPts val="1600"/>
              <a:buFont typeface="Open Sans"/>
              <a:buChar char="■"/>
              <a:defRPr sz="1600">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 id="2147483668" r:id="rId19"/>
    <p:sldLayoutId id="2147483669" r:id="rId20"/>
    <p:sldLayoutId id="2147483670" r:id="rId21"/>
    <p:sldLayoutId id="2147483672"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customXml" Target="../ink/ink1.xm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1.x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1.x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1.xml"/><Relationship Id="rId5" Type="http://schemas.openxmlformats.org/officeDocument/2006/relationships/image" Target="../media/image9.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hyperlink" Target="mailto:TAM@utah.gov" TargetMode="External"/><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1.xml"/><Relationship Id="rId5" Type="http://schemas.openxmlformats.org/officeDocument/2006/relationships/image" Target="../media/image10.png"/><Relationship Id="rId4" Type="http://schemas.openxmlformats.org/officeDocument/2006/relationships/hyperlink" Target="https://medicaid.utah.go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1.xml"/><Relationship Id="rId5" Type="http://schemas.openxmlformats.org/officeDocument/2006/relationships/hyperlink" Target="https://medicaid.utah.gov/" TargetMode="Externa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1.xml"/><Relationship Id="rId5" Type="http://schemas.openxmlformats.org/officeDocument/2006/relationships/image" Target="../media/image12.png"/><Relationship Id="rId4" Type="http://schemas.openxmlformats.org/officeDocument/2006/relationships/hyperlink" Target="https://health.utah.gov/stplan/lookup/CoverageLookup.php"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login.utah.gov" TargetMode="External"/><Relationship Id="rId2" Type="http://schemas.openxmlformats.org/officeDocument/2006/relationships/notesSlide" Target="../notesSlides/notesSlide37.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hyperlink" Target="https://medicaid.utah.gov/eligibility-lookup-tool" TargetMode="External"/><Relationship Id="rId2" Type="http://schemas.openxmlformats.org/officeDocument/2006/relationships/notesSlide" Target="../notesSlides/notesSlide38.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t>Targeted Adult Medicaid (TAM) Overview</a:t>
            </a:r>
            <a:endParaRPr dirty="0"/>
          </a:p>
        </p:txBody>
      </p:sp>
      <p:sp>
        <p:nvSpPr>
          <p:cNvPr id="145" name="Google Shape;145;p28"/>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t>August 2026</a:t>
            </a:r>
          </a:p>
          <a:p>
            <a:pPr marL="0" lvl="0" indent="0" algn="ctr" rtl="0">
              <a:spcBef>
                <a:spcPts val="0"/>
              </a:spcBef>
              <a:spcAft>
                <a:spcPts val="0"/>
              </a:spcAft>
              <a:buNone/>
            </a:pPr>
            <a:endParaRPr dirty="0"/>
          </a:p>
        </p:txBody>
      </p:sp>
      <p:grpSp>
        <p:nvGrpSpPr>
          <p:cNvPr id="9" name="Group 8">
            <a:extLst>
              <a:ext uri="{FF2B5EF4-FFF2-40B4-BE49-F238E27FC236}">
                <a16:creationId xmlns:a16="http://schemas.microsoft.com/office/drawing/2014/main" id="{FD698581-6F94-3F6D-E439-C934EBBBFAF2}"/>
              </a:ext>
            </a:extLst>
          </p:cNvPr>
          <p:cNvGrpSpPr/>
          <p:nvPr/>
        </p:nvGrpSpPr>
        <p:grpSpPr>
          <a:xfrm>
            <a:off x="4985831" y="4485116"/>
            <a:ext cx="656280" cy="21600"/>
            <a:chOff x="4985831" y="4485116"/>
            <a:chExt cx="656280" cy="2160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8962E53F-0578-C5C4-25E1-F9F685ECF619}"/>
                    </a:ext>
                  </a:extLst>
                </p14:cNvPr>
                <p14:cNvContentPartPr/>
                <p14:nvPr/>
              </p14:nvContentPartPr>
              <p14:xfrm>
                <a:off x="4985831" y="4485116"/>
                <a:ext cx="414360" cy="9000"/>
              </p14:xfrm>
            </p:contentPart>
          </mc:Choice>
          <mc:Fallback xmlns="">
            <p:pic>
              <p:nvPicPr>
                <p:cNvPr id="7" name="Ink 6">
                  <a:extLst>
                    <a:ext uri="{FF2B5EF4-FFF2-40B4-BE49-F238E27FC236}">
                      <a16:creationId xmlns:a16="http://schemas.microsoft.com/office/drawing/2014/main" id="{8962E53F-0578-C5C4-25E1-F9F685ECF619}"/>
                    </a:ext>
                  </a:extLst>
                </p:cNvPr>
                <p:cNvPicPr/>
                <p:nvPr/>
              </p:nvPicPr>
              <p:blipFill>
                <a:blip r:embed="rId5"/>
                <a:stretch>
                  <a:fillRect/>
                </a:stretch>
              </p:blipFill>
              <p:spPr>
                <a:xfrm>
                  <a:off x="4923191" y="4422476"/>
                  <a:ext cx="5400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C4CD3656-F862-840C-91A7-53E5CDF2DB6E}"/>
                    </a:ext>
                  </a:extLst>
                </p14:cNvPr>
                <p14:cNvContentPartPr/>
                <p14:nvPr/>
              </p14:nvContentPartPr>
              <p14:xfrm>
                <a:off x="5400551" y="4492676"/>
                <a:ext cx="241560" cy="14040"/>
              </p14:xfrm>
            </p:contentPart>
          </mc:Choice>
          <mc:Fallback xmlns="">
            <p:pic>
              <p:nvPicPr>
                <p:cNvPr id="8" name="Ink 7">
                  <a:extLst>
                    <a:ext uri="{FF2B5EF4-FFF2-40B4-BE49-F238E27FC236}">
                      <a16:creationId xmlns:a16="http://schemas.microsoft.com/office/drawing/2014/main" id="{C4CD3656-F862-840C-91A7-53E5CDF2DB6E}"/>
                    </a:ext>
                  </a:extLst>
                </p:cNvPr>
                <p:cNvPicPr/>
                <p:nvPr/>
              </p:nvPicPr>
              <p:blipFill>
                <a:blip r:embed="rId7"/>
                <a:stretch>
                  <a:fillRect/>
                </a:stretch>
              </p:blipFill>
              <p:spPr>
                <a:xfrm>
                  <a:off x="5337551" y="4429676"/>
                  <a:ext cx="367200" cy="139680"/>
                </a:xfrm>
                <a:prstGeom prst="rect">
                  <a:avLst/>
                </a:prstGeom>
              </p:spPr>
            </p:pic>
          </mc:Fallback>
        </mc:AlternateContent>
      </p:grpSp>
      <p:pic>
        <p:nvPicPr>
          <p:cNvPr id="6" name="Picture 5" descr="Text&#10;&#10;Description automatically generated">
            <a:extLst>
              <a:ext uri="{FF2B5EF4-FFF2-40B4-BE49-F238E27FC236}">
                <a16:creationId xmlns:a16="http://schemas.microsoft.com/office/drawing/2014/main" id="{19670602-0597-2299-179C-F2C45EC0C866}"/>
              </a:ext>
            </a:extLst>
          </p:cNvPr>
          <p:cNvPicPr>
            <a:picLocks noChangeAspect="1"/>
          </p:cNvPicPr>
          <p:nvPr/>
        </p:nvPicPr>
        <p:blipFill>
          <a:blip r:embed="rId8"/>
          <a:stretch>
            <a:fillRect/>
          </a:stretch>
        </p:blipFill>
        <p:spPr>
          <a:xfrm>
            <a:off x="5521331" y="2981125"/>
            <a:ext cx="3001970" cy="17663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Overview</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282389" y="765581"/>
            <a:ext cx="8129965" cy="29995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algn="l">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House Bill 437 of 2016 directed the Department of Health to expand coverage for three new eligibility groups of adults without dependent children</a:t>
            </a:r>
          </a:p>
          <a:p>
            <a:pPr algn="l">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The 1115 Demonstration to expand coverage to these new groups was approved by the Centers for Medicare and Medicaid Services (CMS)</a:t>
            </a:r>
          </a:p>
          <a:p>
            <a:pPr algn="l">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Effective date was November 1, 2017 </a:t>
            </a:r>
          </a:p>
          <a:p>
            <a:pPr algn="l">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6,500 adults are currently covered</a:t>
            </a:r>
          </a:p>
        </p:txBody>
      </p:sp>
      <p:pic>
        <p:nvPicPr>
          <p:cNvPr id="6" name="Picture 5" descr="Text&#10;&#10;Description automatically generated with low confidence">
            <a:extLst>
              <a:ext uri="{FF2B5EF4-FFF2-40B4-BE49-F238E27FC236}">
                <a16:creationId xmlns:a16="http://schemas.microsoft.com/office/drawing/2014/main" id="{A4069AE8-43BB-ACA7-930E-4201244CFD1E}"/>
              </a:ext>
            </a:extLst>
          </p:cNvPr>
          <p:cNvPicPr>
            <a:picLocks noChangeAspect="1"/>
          </p:cNvPicPr>
          <p:nvPr/>
        </p:nvPicPr>
        <p:blipFill>
          <a:blip r:embed="rId3"/>
          <a:stretch>
            <a:fillRect/>
          </a:stretch>
        </p:blipFill>
        <p:spPr>
          <a:xfrm>
            <a:off x="7133303" y="92869"/>
            <a:ext cx="1871447" cy="45805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Groups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546490"/>
          </a:xfrm>
          <a:prstGeom prst="rect">
            <a:avLst/>
          </a:prstGeom>
          <a:noFill/>
          <a:ln>
            <a:noFill/>
          </a:ln>
        </p:spPr>
        <p:txBody>
          <a:bodyPr spcFirstLastPara="1" wrap="square" lIns="91425" tIns="91425" rIns="91425" bIns="91425" anchor="t" anchorCtr="0">
            <a:normAutofit fontScale="25000" lnSpcReduction="20000"/>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127000" indent="0" algn="l">
              <a:spcAft>
                <a:spcPts val="600"/>
              </a:spcAft>
            </a:pPr>
            <a:r>
              <a:rPr lang="en-US" sz="8000" b="1" dirty="0">
                <a:latin typeface="Open Sans" pitchFamily="2" charset="0"/>
                <a:ea typeface="Open Sans" pitchFamily="2" charset="0"/>
                <a:cs typeface="Open Sans" pitchFamily="2" charset="0"/>
              </a:rPr>
              <a:t>Group 1- Chronically Homeless</a:t>
            </a:r>
          </a:p>
          <a:p>
            <a:pPr marL="457200" lvl="1" indent="0">
              <a:spcAft>
                <a:spcPts val="600"/>
              </a:spcAft>
              <a:buNone/>
            </a:pPr>
            <a:r>
              <a:rPr lang="en-US" sz="6000" dirty="0">
                <a:latin typeface="Open Sans" pitchFamily="2" charset="0"/>
                <a:ea typeface="Open Sans" pitchFamily="2" charset="0"/>
                <a:cs typeface="Open Sans" pitchFamily="2" charset="0"/>
              </a:rPr>
              <a:t>A. Has a diagnosable substance use disorder, serious mental illness, developmental disability, post-traumatic stress disorder, cognitive impairments or chronic physical illness or disability, and who:</a:t>
            </a:r>
          </a:p>
          <a:p>
            <a:pPr lvl="2">
              <a:spcAft>
                <a:spcPts val="600"/>
              </a:spcAft>
              <a:buFont typeface="Arial" panose="020B0604020202020204" pitchFamily="34" charset="0"/>
              <a:buChar char="•"/>
            </a:pPr>
            <a:r>
              <a:rPr lang="en-US" sz="6000" dirty="0">
                <a:latin typeface="Open Sans" pitchFamily="2" charset="0"/>
                <a:ea typeface="Open Sans" pitchFamily="2" charset="0"/>
                <a:cs typeface="Open Sans" pitchFamily="2" charset="0"/>
              </a:rPr>
              <a:t>Continuously homeless for at least 12 months or on at least four separate occasions in the last three years (totaling at least 12 months), OR</a:t>
            </a:r>
          </a:p>
          <a:p>
            <a:pPr lvl="2">
              <a:spcAft>
                <a:spcPts val="600"/>
              </a:spcAft>
              <a:buFont typeface="Arial" panose="020B0604020202020204" pitchFamily="34" charset="0"/>
              <a:buChar char="•"/>
            </a:pPr>
            <a:r>
              <a:rPr lang="en-US" sz="6000" dirty="0">
                <a:latin typeface="Open Sans" pitchFamily="2" charset="0"/>
                <a:ea typeface="Open Sans" pitchFamily="2" charset="0"/>
                <a:cs typeface="Open Sans" pitchFamily="2" charset="0"/>
              </a:rPr>
              <a:t>Is living or residing in a place not meant for human habitation, a safe haven or in an emergency shelter for six months within a 12 month period, OR</a:t>
            </a:r>
          </a:p>
          <a:p>
            <a:pPr lvl="2">
              <a:spcAft>
                <a:spcPts val="600"/>
              </a:spcAft>
              <a:buFont typeface="Arial" panose="020B0604020202020204" pitchFamily="34" charset="0"/>
              <a:buChar char="•"/>
            </a:pPr>
            <a:r>
              <a:rPr lang="en-US" sz="6000" dirty="0">
                <a:latin typeface="Open Sans" pitchFamily="2" charset="0"/>
                <a:ea typeface="Open Sans" pitchFamily="2" charset="0"/>
                <a:cs typeface="Open Sans" pitchFamily="2" charset="0"/>
              </a:rPr>
              <a:t>Currently living in supportive housing and previously met the definition of chronically homeless above. </a:t>
            </a:r>
          </a:p>
          <a:p>
            <a:pPr marL="457200" lvl="1" indent="0">
              <a:spcAft>
                <a:spcPts val="600"/>
              </a:spcAft>
              <a:buNone/>
            </a:pPr>
            <a:r>
              <a:rPr lang="en-US" sz="6000" dirty="0">
                <a:latin typeface="Open Sans" pitchFamily="2" charset="0"/>
                <a:ea typeface="Open Sans" pitchFamily="2" charset="0"/>
                <a:cs typeface="Open Sans" pitchFamily="2" charset="0"/>
              </a:rPr>
              <a:t>B. Is a victim of domestic violence who is residing in a place not meant for human habitation, a safe haven or in an emergency shelter.</a:t>
            </a:r>
          </a:p>
          <a:p>
            <a:pPr lvl="2">
              <a:buFont typeface="Arial" panose="020B0604020202020204" pitchFamily="34" charset="0"/>
              <a:buChar char="•"/>
            </a:pPr>
            <a:endParaRPr lang="en-US" sz="1800" dirty="0"/>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549756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Groups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650414"/>
          </a:xfrm>
          <a:prstGeom prst="rect">
            <a:avLst/>
          </a:prstGeom>
          <a:noFill/>
          <a:ln>
            <a:noFill/>
          </a:ln>
        </p:spPr>
        <p:txBody>
          <a:bodyPr spcFirstLastPara="1" wrap="square" lIns="91425" tIns="91425" rIns="91425" bIns="91425" anchor="t" anchorCtr="0">
            <a:normAutofit fontScale="25000" lnSpcReduction="20000"/>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127000" indent="0" algn="l">
              <a:spcAft>
                <a:spcPts val="600"/>
              </a:spcAft>
            </a:pPr>
            <a:r>
              <a:rPr lang="en-US" sz="8000" b="1" dirty="0">
                <a:latin typeface="Open Sans" pitchFamily="2" charset="0"/>
                <a:ea typeface="Open Sans" pitchFamily="2" charset="0"/>
                <a:cs typeface="Open Sans" pitchFamily="2" charset="0"/>
              </a:rPr>
              <a:t>Group 2- Involved in the Justice System and Needing Substance Use or Mental Health Treatment</a:t>
            </a:r>
          </a:p>
          <a:p>
            <a:pPr lvl="1">
              <a:spcAft>
                <a:spcPts val="600"/>
              </a:spcAft>
              <a:buFont typeface="Arial" panose="020B0604020202020204" pitchFamily="34" charset="0"/>
              <a:buChar char="•"/>
            </a:pPr>
            <a:r>
              <a:rPr lang="en-US" sz="6400" dirty="0">
                <a:latin typeface="Open Sans" pitchFamily="2" charset="0"/>
                <a:ea typeface="Open Sans" pitchFamily="2" charset="0"/>
                <a:cs typeface="Open Sans" pitchFamily="2" charset="0"/>
              </a:rPr>
              <a:t>Complied with and substantially completed a substance use disorder treatment program while incarcerated</a:t>
            </a:r>
          </a:p>
          <a:p>
            <a:pPr lvl="1">
              <a:spcAft>
                <a:spcPts val="600"/>
              </a:spcAft>
              <a:buFont typeface="Arial" panose="020B0604020202020204" pitchFamily="34" charset="0"/>
              <a:buChar char="•"/>
            </a:pPr>
            <a:r>
              <a:rPr lang="en-US" sz="6400" dirty="0">
                <a:latin typeface="Open Sans" pitchFamily="2" charset="0"/>
                <a:ea typeface="Open Sans" pitchFamily="2" charset="0"/>
                <a:cs typeface="Open Sans" pitchFamily="2" charset="0"/>
              </a:rPr>
              <a:t>Is court ordered to receive substance abuse or mental health treatment through a district or tribal court</a:t>
            </a:r>
          </a:p>
          <a:p>
            <a:pPr lvl="1">
              <a:spcAft>
                <a:spcPts val="600"/>
              </a:spcAft>
              <a:buFont typeface="Arial" panose="020B0604020202020204" pitchFamily="34" charset="0"/>
              <a:buChar char="•"/>
            </a:pPr>
            <a:r>
              <a:rPr lang="en-US" sz="6400" dirty="0">
                <a:latin typeface="Open Sans" pitchFamily="2" charset="0"/>
                <a:ea typeface="Open Sans" pitchFamily="2" charset="0"/>
                <a:cs typeface="Open Sans" pitchFamily="2" charset="0"/>
              </a:rPr>
              <a:t>Is currently involved in a drug or mental health court</a:t>
            </a:r>
          </a:p>
          <a:p>
            <a:pPr lvl="1">
              <a:spcAft>
                <a:spcPts val="600"/>
              </a:spcAft>
              <a:buFont typeface="Arial" panose="020B0604020202020204" pitchFamily="34" charset="0"/>
              <a:buChar char="•"/>
            </a:pPr>
            <a:r>
              <a:rPr lang="en-US" sz="6400" dirty="0">
                <a:latin typeface="Open Sans" pitchFamily="2" charset="0"/>
                <a:ea typeface="Open Sans" pitchFamily="2" charset="0"/>
                <a:cs typeface="Open Sans" pitchFamily="2" charset="0"/>
              </a:rPr>
              <a:t>On probation or parole with a serious mental illness or substance use disorder</a:t>
            </a:r>
          </a:p>
          <a:p>
            <a:pPr lvl="1">
              <a:spcAft>
                <a:spcPts val="600"/>
              </a:spcAft>
              <a:buFont typeface="Arial" panose="020B0604020202020204" pitchFamily="34" charset="0"/>
              <a:buChar char="•"/>
            </a:pPr>
            <a:r>
              <a:rPr lang="en-US" sz="6400" dirty="0">
                <a:latin typeface="Open Sans" pitchFamily="2" charset="0"/>
                <a:ea typeface="Open Sans" pitchFamily="2" charset="0"/>
                <a:cs typeface="Open Sans" pitchFamily="2" charset="0"/>
              </a:rPr>
              <a:t>Discharged from the Utah State Hospital after being admitted to the civil unit due to a criminal charge, or to the forensic unit due to a criminal offense</a:t>
            </a:r>
          </a:p>
          <a:p>
            <a:pPr lvl="2">
              <a:buFont typeface="Arial" panose="020B0604020202020204" pitchFamily="34" charset="0"/>
              <a:buChar char="•"/>
            </a:pPr>
            <a:endParaRPr lang="en-US" sz="1800" dirty="0"/>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503600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Groups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13774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127000" indent="0" algn="l">
              <a:spcAft>
                <a:spcPts val="600"/>
              </a:spcAft>
            </a:pPr>
            <a:r>
              <a:rPr lang="en-US" sz="2000" b="1" dirty="0">
                <a:latin typeface="Open Sans" pitchFamily="2" charset="0"/>
                <a:ea typeface="Open Sans" pitchFamily="2" charset="0"/>
                <a:cs typeface="Open Sans" pitchFamily="2" charset="0"/>
              </a:rPr>
              <a:t>Group 3- Individuals Needing Treatment</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Receiving General Assistance from the Department of Workforce Services (DWS) and has a diagnosed substance use disorder or mental health disorder</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Discharged from the Utah State Hospital after being civilly committed</a:t>
            </a:r>
          </a:p>
          <a:p>
            <a:pPr lvl="2">
              <a:buFont typeface="Arial" panose="020B0604020202020204" pitchFamily="34" charset="0"/>
              <a:buChar char="•"/>
            </a:pPr>
            <a:endParaRPr lang="en-US" sz="1800" dirty="0"/>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324472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Groups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13774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127000" indent="0" algn="l">
              <a:spcAft>
                <a:spcPts val="600"/>
              </a:spcAft>
            </a:pPr>
            <a:r>
              <a:rPr lang="en-US" sz="2000" b="1" dirty="0">
                <a:latin typeface="Open Sans" pitchFamily="2" charset="0"/>
                <a:ea typeface="Open Sans" pitchFamily="2" charset="0"/>
                <a:cs typeface="Open Sans" pitchFamily="2" charset="0"/>
              </a:rPr>
              <a:t>Open Enrollment</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The approved 1115 Demonstration amendment gives the Department of Health and Human Services (DHHS) the ability to open and close enrollment in any of the waiver subcategories</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Currently all subcategories in Eligibility Groups: 1 (Chronically Homeless), 2 (Justice Involved), and 3 (Individuals Needing Treatment) are open and will remain open until further notice</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81295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Eligibility</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83834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Submit an application </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Meet basic eligibility requirements, such as: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  residency</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  citizenship/non-citizen</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  SSN</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  applying for other benefits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  between the ages of 19 and 64</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No resource (assets) test</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360126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Eligibility</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939034"/>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No countable income after the 5% disregard </a:t>
            </a:r>
          </a:p>
          <a:p>
            <a:pPr marL="742950" indent="-285750" algn="l">
              <a:spcAft>
                <a:spcPts val="600"/>
              </a:spcAft>
              <a:buFont typeface="Courier New" panose="02070309020205020404" pitchFamily="49" charset="0"/>
              <a:buChar char="o"/>
            </a:pPr>
            <a:r>
              <a:rPr lang="en-US" sz="1600" dirty="0">
                <a:latin typeface="Open Sans" pitchFamily="2" charset="0"/>
                <a:ea typeface="Open Sans" pitchFamily="2" charset="0"/>
                <a:cs typeface="Open Sans" pitchFamily="2" charset="0"/>
              </a:rPr>
              <a:t>  $66 per month for household size of 1</a:t>
            </a:r>
          </a:p>
          <a:p>
            <a:pPr marL="742950" indent="-285750" algn="l">
              <a:spcAft>
                <a:spcPts val="600"/>
              </a:spcAft>
              <a:buFont typeface="Courier New" panose="02070309020205020404" pitchFamily="49" charset="0"/>
              <a:buChar char="o"/>
            </a:pPr>
            <a:r>
              <a:rPr lang="en-US" sz="1600" dirty="0">
                <a:latin typeface="Open Sans" pitchFamily="2" charset="0"/>
                <a:ea typeface="Open Sans" pitchFamily="2" charset="0"/>
                <a:cs typeface="Open Sans" pitchFamily="2" charset="0"/>
              </a:rPr>
              <a:t>  $89 per month for household size of 2 (individual + spouse)</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No dependent children under the age of 19</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Meet the criteria of one of the following groups: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Chronically Homeless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Justice Involved</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Individuals Needing Treatment</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0976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Eligibility</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403773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indent="0" algn="l">
              <a:spcAft>
                <a:spcPts val="600"/>
              </a:spcAft>
            </a:pPr>
            <a:r>
              <a:rPr lang="en-US" sz="2000" b="1" dirty="0">
                <a:latin typeface="Open Sans" pitchFamily="2" charset="0"/>
                <a:ea typeface="Open Sans" pitchFamily="2" charset="0"/>
                <a:cs typeface="Open Sans" pitchFamily="2" charset="0"/>
              </a:rPr>
              <a:t>Certification Period</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12-month continuous eligibility, unless: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Turns age 65,</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Moves out of state,</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Fails to apply for other benefits,</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Becomes institutionalized (suspension of benefits), or</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Is determined eligible for a higher priority Medicaid program.</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13922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Eligibility</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69241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indent="0" algn="l">
              <a:spcAft>
                <a:spcPts val="600"/>
              </a:spcAft>
            </a:pPr>
            <a:r>
              <a:rPr lang="en-US" sz="2000" b="1" dirty="0">
                <a:latin typeface="Open Sans" pitchFamily="2" charset="0"/>
                <a:ea typeface="Open Sans" pitchFamily="2" charset="0"/>
                <a:cs typeface="Open Sans" pitchFamily="2" charset="0"/>
              </a:rPr>
              <a:t>Hierarchy of Programs</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Not eligible for TAM if eligible for other Medicaid programs (examples include):</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Parent Caretaker Relative </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Pregnant Woman </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Former Foster Care</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If eligible for TAM, not eligible for:</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Adult Expansion </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Medically Needy (Spenddown)</a:t>
            </a:r>
          </a:p>
          <a:p>
            <a:pPr lvl="1">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Refugee Medicaid</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041310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6311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indent="0" algn="l">
              <a:spcAft>
                <a:spcPts val="600"/>
              </a:spcAft>
              <a:tabLst>
                <a:tab pos="457200" algn="l"/>
              </a:tabLst>
            </a:pPr>
            <a:r>
              <a:rPr lang="en-US" sz="2000" b="1" dirty="0">
                <a:solidFill>
                  <a:schemeClr val="bg2">
                    <a:lumMod val="95000"/>
                    <a:lumOff val="5000"/>
                  </a:schemeClr>
                </a:solidFill>
                <a:latin typeface="Open Sans" pitchFamily="2" charset="0"/>
                <a:ea typeface="Open Sans" pitchFamily="2" charset="0"/>
                <a:cs typeface="Open Sans" pitchFamily="2" charset="0"/>
              </a:rPr>
              <a:t>Providers for Chronically Homeless</a:t>
            </a:r>
          </a:p>
          <a:p>
            <a:pPr marL="285750" marR="0" lvl="0" indent="-285750" algn="l">
              <a:spcAft>
                <a:spcPts val="600"/>
              </a:spcAft>
              <a:buFont typeface="Arial" panose="020B0604020202020204" pitchFamily="34" charset="0"/>
              <a:buChar char="•"/>
              <a:tabLst>
                <a:tab pos="457200" algn="l"/>
              </a:tabLst>
            </a:pPr>
            <a:r>
              <a:rPr lang="en-US" sz="1600" dirty="0">
                <a:solidFill>
                  <a:srgbClr val="222222"/>
                </a:solidFill>
                <a:latin typeface="Open Sans" pitchFamily="2" charset="0"/>
                <a:ea typeface="Open Sans" pitchFamily="2" charset="0"/>
                <a:cs typeface="Open Sans" pitchFamily="2" charset="0"/>
              </a:rPr>
              <a:t>To be authorized to complete and sign the form 42A attesting to the eligibility of an individual in the Chronically Homeless population, the agency must: </a:t>
            </a:r>
          </a:p>
          <a:p>
            <a:pPr marL="800100" lvl="1" indent="-342900">
              <a:lnSpc>
                <a:spcPct val="100000"/>
              </a:lnSpc>
              <a:spcAft>
                <a:spcPts val="600"/>
              </a:spcAft>
              <a:buFont typeface="Courier New" panose="02070309020205020404" pitchFamily="49" charset="0"/>
              <a:buChar char="o"/>
              <a:tabLst>
                <a:tab pos="457200" algn="l"/>
              </a:tabLst>
            </a:pPr>
            <a:r>
              <a:rPr lang="en-US" dirty="0">
                <a:solidFill>
                  <a:srgbClr val="222222"/>
                </a:solidFill>
                <a:latin typeface="Open Sans" pitchFamily="2" charset="0"/>
                <a:ea typeface="Open Sans" pitchFamily="2" charset="0"/>
                <a:cs typeface="Open Sans" pitchFamily="2" charset="0"/>
              </a:rPr>
              <a:t>Have a tracking mechanism in place to be able to determine if they meet the Housing and Urban Development (HUD) definition of chronically homeless. The tracking mechanism must be in place and have been tracking the homeless individuals for at least one year, OR</a:t>
            </a:r>
          </a:p>
          <a:p>
            <a:pPr marL="800100" lvl="1" indent="-342900">
              <a:lnSpc>
                <a:spcPct val="100000"/>
              </a:lnSpc>
              <a:spcAft>
                <a:spcPts val="600"/>
              </a:spcAft>
              <a:buFont typeface="Courier New" panose="02070309020205020404" pitchFamily="49" charset="0"/>
              <a:buChar char="o"/>
              <a:tabLst>
                <a:tab pos="457200" algn="l"/>
              </a:tabLst>
            </a:pPr>
            <a:r>
              <a:rPr lang="en-US" dirty="0">
                <a:solidFill>
                  <a:srgbClr val="222222"/>
                </a:solidFill>
                <a:latin typeface="Open Sans" pitchFamily="2" charset="0"/>
                <a:ea typeface="Open Sans" pitchFamily="2" charset="0"/>
                <a:cs typeface="Open Sans" pitchFamily="2" charset="0"/>
              </a:rPr>
              <a:t>Have access to and be utilizing HUD’s HMIS system which contains the needed tracking data</a:t>
            </a:r>
          </a:p>
          <a:p>
            <a:pPr marL="342900" indent="-342900" algn="l">
              <a:spcAft>
                <a:spcPts val="600"/>
              </a:spcAft>
              <a:buFont typeface="Arial" panose="020B0604020202020204" pitchFamily="34" charset="0"/>
              <a:buChar char="•"/>
              <a:tabLst>
                <a:tab pos="457200" algn="l"/>
              </a:tabLst>
            </a:pPr>
            <a:r>
              <a:rPr lang="en-US" sz="1600" dirty="0">
                <a:solidFill>
                  <a:srgbClr val="222222"/>
                </a:solidFill>
                <a:latin typeface="Open Sans" pitchFamily="2" charset="0"/>
                <a:ea typeface="Open Sans" pitchFamily="2" charset="0"/>
                <a:cs typeface="Open Sans" pitchFamily="2" charset="0"/>
              </a:rPr>
              <a:t>Additionally, the agency must have first-hand knowledge of the applicant’s diagnosis of a substance use disorder, serious mental illness, developmental disorder, post-traumatic stress disorder, cognitive disorder or chronic physical illness or disability.</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659016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graphicFrame>
        <p:nvGraphicFramePr>
          <p:cNvPr id="2" name="Object 1">
            <a:extLst>
              <a:ext uri="{FF2B5EF4-FFF2-40B4-BE49-F238E27FC236}">
                <a16:creationId xmlns:a16="http://schemas.microsoft.com/office/drawing/2014/main" id="{A0C96682-165E-C88B-7BBA-20DD76D4AC5D}"/>
              </a:ext>
            </a:extLst>
          </p:cNvPr>
          <p:cNvGraphicFramePr>
            <a:graphicFrameLocks noChangeAspect="1"/>
          </p:cNvGraphicFramePr>
          <p:nvPr>
            <p:extLst>
              <p:ext uri="{D42A27DB-BD31-4B8C-83A1-F6EECF244321}">
                <p14:modId xmlns:p14="http://schemas.microsoft.com/office/powerpoint/2010/main" val="4268295821"/>
              </p:ext>
            </p:extLst>
          </p:nvPr>
        </p:nvGraphicFramePr>
        <p:xfrm>
          <a:off x="2672112" y="100276"/>
          <a:ext cx="3171798" cy="4105057"/>
        </p:xfrm>
        <a:graphic>
          <a:graphicData uri="http://schemas.openxmlformats.org/presentationml/2006/ole">
            <mc:AlternateContent xmlns:mc="http://schemas.openxmlformats.org/markup-compatibility/2006">
              <mc:Choice xmlns:v="urn:schemas-microsoft-com:vml" Requires="v">
                <p:oleObj name="Acrobat Document" r:id="rId4" imgW="5829085" imgH="7543571" progId="Acrobat.Document.DC">
                  <p:embed/>
                </p:oleObj>
              </mc:Choice>
              <mc:Fallback>
                <p:oleObj name="Acrobat Document" r:id="rId4" imgW="5829085" imgH="7543571" progId="Acrobat.Document.DC">
                  <p:embed/>
                  <p:pic>
                    <p:nvPicPr>
                      <p:cNvPr id="0" name=""/>
                      <p:cNvPicPr/>
                      <p:nvPr/>
                    </p:nvPicPr>
                    <p:blipFill>
                      <a:blip r:embed="rId5"/>
                      <a:stretch>
                        <a:fillRect/>
                      </a:stretch>
                    </p:blipFill>
                    <p:spPr>
                      <a:xfrm>
                        <a:off x="2672112" y="100276"/>
                        <a:ext cx="3171798" cy="4105057"/>
                      </a:xfrm>
                      <a:prstGeom prst="rect">
                        <a:avLst/>
                      </a:prstGeom>
                    </p:spPr>
                  </p:pic>
                </p:oleObj>
              </mc:Fallback>
            </mc:AlternateContent>
          </a:graphicData>
        </a:graphic>
      </p:graphicFrame>
    </p:spTree>
    <p:extLst>
      <p:ext uri="{BB962C8B-B14F-4D97-AF65-F5344CB8AC3E}">
        <p14:creationId xmlns:p14="http://schemas.microsoft.com/office/powerpoint/2010/main" val="1418494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603999" y="550928"/>
            <a:ext cx="8129965" cy="369241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algn="l">
              <a:spcAft>
                <a:spcPts val="600"/>
              </a:spcAft>
              <a:tabLst>
                <a:tab pos="457200" algn="l"/>
              </a:tabLst>
            </a:pPr>
            <a:r>
              <a:rPr lang="en-US" sz="2000" b="1" dirty="0">
                <a:solidFill>
                  <a:schemeClr val="bg2">
                    <a:lumMod val="95000"/>
                    <a:lumOff val="5000"/>
                  </a:schemeClr>
                </a:solidFill>
                <a:latin typeface="Open Sans" pitchFamily="2" charset="0"/>
                <a:ea typeface="Open Sans" pitchFamily="2" charset="0"/>
                <a:cs typeface="Open Sans" pitchFamily="2" charset="0"/>
              </a:rPr>
              <a:t>Justice Involved </a:t>
            </a:r>
          </a:p>
          <a:p>
            <a:pPr marL="342900" indent="-342900" algn="l">
              <a:spcAft>
                <a:spcPts val="600"/>
              </a:spcAft>
              <a:buFont typeface="Arial" panose="020B0604020202020204" pitchFamily="34" charset="0"/>
              <a:buChar char="•"/>
              <a:tabLst>
                <a:tab pos="457200" algn="l"/>
                <a:tab pos="457200" algn="l"/>
              </a:tabLst>
            </a:pPr>
            <a:r>
              <a:rPr lang="en-US" sz="1600" dirty="0">
                <a:solidFill>
                  <a:schemeClr val="bg2">
                    <a:lumMod val="95000"/>
                    <a:lumOff val="5000"/>
                  </a:schemeClr>
                </a:solidFill>
                <a:latin typeface="Open Sans" pitchFamily="2" charset="0"/>
                <a:ea typeface="Open Sans" pitchFamily="2" charset="0"/>
                <a:cs typeface="Open Sans" pitchFamily="2" charset="0"/>
              </a:rPr>
              <a:t>To complete and sign the form 43A you must have first-hand information of the individual’s involvement with the correctional agency, court or agency working with the correctional agency; or be directly involved with the law enforcement agency, mental health court or drug court.</a:t>
            </a:r>
          </a:p>
          <a:p>
            <a:pPr marL="342900" indent="-342900" algn="l">
              <a:spcAft>
                <a:spcPts val="600"/>
              </a:spcAft>
              <a:buFont typeface="Arial" panose="020B0604020202020204" pitchFamily="34" charset="0"/>
              <a:buChar char="•"/>
              <a:tabLst>
                <a:tab pos="457200" algn="l"/>
                <a:tab pos="457200" algn="l"/>
              </a:tabLst>
            </a:pPr>
            <a:r>
              <a:rPr lang="en-US" sz="1600" dirty="0">
                <a:solidFill>
                  <a:schemeClr val="bg2">
                    <a:lumMod val="95000"/>
                    <a:lumOff val="5000"/>
                  </a:schemeClr>
                </a:solidFill>
                <a:latin typeface="Open Sans" pitchFamily="2" charset="0"/>
                <a:ea typeface="Open Sans" pitchFamily="2" charset="0"/>
                <a:cs typeface="Open Sans" pitchFamily="2" charset="0"/>
              </a:rPr>
              <a:t>The individual must be ordered to receive substance use disorder or mental health treatment through a district or tribal court; or is on probation or parole and has a serious substance use disorder or serious mental illness.</a:t>
            </a:r>
            <a:endParaRPr lang="en-US" sz="1600" dirty="0">
              <a:solidFill>
                <a:schemeClr val="bg2">
                  <a:lumMod val="95000"/>
                  <a:lumOff val="5000"/>
                </a:schemeClr>
              </a:solidFill>
              <a:effectLst/>
              <a:latin typeface="Open Sans" pitchFamily="2" charset="0"/>
              <a:ea typeface="Open Sans" pitchFamily="2" charset="0"/>
              <a:cs typeface="Open Sans" pitchFamily="2"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862359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672353"/>
            <a:ext cx="8129965" cy="371692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342900" indent="-34290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The TAM form  is to be completed and signed by an employee of the prison, jail, court or other </a:t>
            </a:r>
            <a:r>
              <a:rPr lang="en-US" sz="1600" u="sng" dirty="0">
                <a:latin typeface="Open Sans" pitchFamily="2" charset="0"/>
                <a:ea typeface="Open Sans" pitchFamily="2" charset="0"/>
                <a:cs typeface="Open Sans" pitchFamily="2" charset="0"/>
              </a:rPr>
              <a:t>approved</a:t>
            </a:r>
            <a:r>
              <a:rPr lang="en-US" sz="1600" dirty="0">
                <a:latin typeface="Open Sans" pitchFamily="2" charset="0"/>
                <a:ea typeface="Open Sans" pitchFamily="2" charset="0"/>
                <a:cs typeface="Open Sans" pitchFamily="2" charset="0"/>
              </a:rPr>
              <a:t> private or government agency who has a knowledge of the applicant’s situation. </a:t>
            </a:r>
          </a:p>
          <a:p>
            <a:pPr marL="342900" indent="-34290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The form will be used to determine if the applicant meets the criteria of being ‘Justice Involved’ for the TAM program. </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794578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graphicFrame>
        <p:nvGraphicFramePr>
          <p:cNvPr id="2" name="Object 1">
            <a:extLst>
              <a:ext uri="{FF2B5EF4-FFF2-40B4-BE49-F238E27FC236}">
                <a16:creationId xmlns:a16="http://schemas.microsoft.com/office/drawing/2014/main" id="{0FB45788-B05B-AAD7-0F11-F01103A1579F}"/>
              </a:ext>
            </a:extLst>
          </p:cNvPr>
          <p:cNvGraphicFramePr>
            <a:graphicFrameLocks noChangeAspect="1"/>
          </p:cNvGraphicFramePr>
          <p:nvPr>
            <p:extLst>
              <p:ext uri="{D42A27DB-BD31-4B8C-83A1-F6EECF244321}">
                <p14:modId xmlns:p14="http://schemas.microsoft.com/office/powerpoint/2010/main" val="2884704935"/>
              </p:ext>
            </p:extLst>
          </p:nvPr>
        </p:nvGraphicFramePr>
        <p:xfrm>
          <a:off x="2739273" y="155425"/>
          <a:ext cx="3140075" cy="4064000"/>
        </p:xfrm>
        <a:graphic>
          <a:graphicData uri="http://schemas.openxmlformats.org/presentationml/2006/ole">
            <mc:AlternateContent xmlns:mc="http://schemas.openxmlformats.org/markup-compatibility/2006">
              <mc:Choice xmlns:v="urn:schemas-microsoft-com:vml" Requires="v">
                <p:oleObj name="Acrobat Document" r:id="rId4" imgW="5829085" imgH="7543571" progId="Acrobat.Document.DC">
                  <p:embed/>
                </p:oleObj>
              </mc:Choice>
              <mc:Fallback>
                <p:oleObj name="Acrobat Document" r:id="rId4" imgW="5829085" imgH="7543571" progId="Acrobat.Document.DC">
                  <p:embed/>
                  <p:pic>
                    <p:nvPicPr>
                      <p:cNvPr id="0" name=""/>
                      <p:cNvPicPr/>
                      <p:nvPr/>
                    </p:nvPicPr>
                    <p:blipFill>
                      <a:blip r:embed="rId5"/>
                      <a:stretch>
                        <a:fillRect/>
                      </a:stretch>
                    </p:blipFill>
                    <p:spPr>
                      <a:xfrm>
                        <a:off x="2739273" y="155425"/>
                        <a:ext cx="3140075" cy="4064000"/>
                      </a:xfrm>
                      <a:prstGeom prst="rect">
                        <a:avLst/>
                      </a:prstGeom>
                    </p:spPr>
                  </p:pic>
                </p:oleObj>
              </mc:Fallback>
            </mc:AlternateContent>
          </a:graphicData>
        </a:graphic>
      </p:graphicFrame>
    </p:spTree>
    <p:extLst>
      <p:ext uri="{BB962C8B-B14F-4D97-AF65-F5344CB8AC3E}">
        <p14:creationId xmlns:p14="http://schemas.microsoft.com/office/powerpoint/2010/main" val="1141726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599" y="4393548"/>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98336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algn="l">
              <a:spcAft>
                <a:spcPts val="600"/>
              </a:spcAft>
              <a:tabLst>
                <a:tab pos="457200" algn="l"/>
              </a:tabLst>
            </a:pPr>
            <a:r>
              <a:rPr lang="en-US" sz="2000" b="1" dirty="0">
                <a:solidFill>
                  <a:schemeClr val="bg2">
                    <a:lumMod val="95000"/>
                    <a:lumOff val="5000"/>
                  </a:schemeClr>
                </a:solidFill>
                <a:latin typeface="Open Sans" pitchFamily="2" charset="0"/>
                <a:ea typeface="Open Sans" pitchFamily="2" charset="0"/>
                <a:cs typeface="Open Sans" pitchFamily="2" charset="0"/>
              </a:rPr>
              <a:t>Individuals Needing Treatment State Hospital</a:t>
            </a:r>
          </a:p>
          <a:p>
            <a:pPr marL="514350" indent="-285750" algn="l">
              <a:spcAft>
                <a:spcPts val="600"/>
              </a:spcAft>
              <a:buFont typeface="Arial" panose="020B0604020202020204" pitchFamily="34" charset="0"/>
              <a:buChar char="•"/>
            </a:pPr>
            <a:r>
              <a:rPr lang="en-US" sz="1600" b="0" i="0" u="none" strike="noStrike" baseline="0" dirty="0">
                <a:solidFill>
                  <a:schemeClr val="bg2">
                    <a:lumMod val="95000"/>
                    <a:lumOff val="5000"/>
                  </a:schemeClr>
                </a:solidFill>
                <a:latin typeface="Open Sans" pitchFamily="2" charset="0"/>
                <a:ea typeface="Open Sans" pitchFamily="2" charset="0"/>
                <a:cs typeface="Open Sans" pitchFamily="2" charset="0"/>
              </a:rPr>
              <a:t>The Form 44A is to be completed by an employee of the Utah State Hospital who has a knowledge of the applicant’s situation. </a:t>
            </a:r>
          </a:p>
          <a:p>
            <a:pPr marL="514350" indent="-285750" algn="l">
              <a:spcAft>
                <a:spcPts val="600"/>
              </a:spcAft>
              <a:buFont typeface="Arial" panose="020B0604020202020204" pitchFamily="34" charset="0"/>
              <a:buChar char="•"/>
            </a:pPr>
            <a:r>
              <a:rPr lang="en-US" sz="1600" b="0" i="0" u="none" strike="noStrike" baseline="0" dirty="0">
                <a:solidFill>
                  <a:schemeClr val="bg2">
                    <a:lumMod val="95000"/>
                    <a:lumOff val="5000"/>
                  </a:schemeClr>
                </a:solidFill>
                <a:latin typeface="Open Sans" pitchFamily="2" charset="0"/>
                <a:ea typeface="Open Sans" pitchFamily="2" charset="0"/>
                <a:cs typeface="Open Sans" pitchFamily="2" charset="0"/>
              </a:rPr>
              <a:t>The form will be used to determine if the applicant meets the ‘State Hospital’ admission criteria for the TAM program. </a:t>
            </a:r>
            <a:endParaRPr lang="en-US" sz="1600" dirty="0">
              <a:solidFill>
                <a:schemeClr val="bg2">
                  <a:lumMod val="95000"/>
                  <a:lumOff val="5000"/>
                </a:schemeClr>
              </a:solidFill>
              <a:latin typeface="Open Sans" pitchFamily="2" charset="0"/>
              <a:ea typeface="Open Sans" pitchFamily="2" charset="0"/>
              <a:cs typeface="Open Sans" pitchFamily="2" charset="0"/>
            </a:endParaRPr>
          </a:p>
          <a:p>
            <a:pPr marR="0" lvl="0" algn="l">
              <a:spcBef>
                <a:spcPts val="600"/>
              </a:spcBef>
              <a:spcAft>
                <a:spcPts val="300"/>
              </a:spcAft>
              <a:tabLst>
                <a:tab pos="457200" algn="l"/>
              </a:tabLst>
            </a:pPr>
            <a:r>
              <a:rPr lang="en-US" sz="1800" dirty="0">
                <a:solidFill>
                  <a:srgbClr val="5F5F5F"/>
                </a:solidFill>
                <a:latin typeface="Calibri" panose="020F0502020204030204" pitchFamily="34" charset="0"/>
                <a:ea typeface="Times New Roman" panose="02020603050405020304" pitchFamily="18" charset="0"/>
                <a:cs typeface="Calibri" panose="020F0502020204030204" pitchFamily="34" charset="0"/>
              </a:rPr>
              <a:t> </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147042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graphicFrame>
        <p:nvGraphicFramePr>
          <p:cNvPr id="2" name="Object 1">
            <a:extLst>
              <a:ext uri="{FF2B5EF4-FFF2-40B4-BE49-F238E27FC236}">
                <a16:creationId xmlns:a16="http://schemas.microsoft.com/office/drawing/2014/main" id="{E9E87652-DF16-ED3B-98C9-5F6DB222D10D}"/>
              </a:ext>
            </a:extLst>
          </p:cNvPr>
          <p:cNvGraphicFramePr>
            <a:graphicFrameLocks noChangeAspect="1"/>
          </p:cNvGraphicFramePr>
          <p:nvPr>
            <p:extLst>
              <p:ext uri="{D42A27DB-BD31-4B8C-83A1-F6EECF244321}">
                <p14:modId xmlns:p14="http://schemas.microsoft.com/office/powerpoint/2010/main" val="1427166060"/>
              </p:ext>
            </p:extLst>
          </p:nvPr>
        </p:nvGraphicFramePr>
        <p:xfrm>
          <a:off x="2889584" y="155425"/>
          <a:ext cx="3140075" cy="4064000"/>
        </p:xfrm>
        <a:graphic>
          <a:graphicData uri="http://schemas.openxmlformats.org/presentationml/2006/ole">
            <mc:AlternateContent xmlns:mc="http://schemas.openxmlformats.org/markup-compatibility/2006">
              <mc:Choice xmlns:v="urn:schemas-microsoft-com:vml" Requires="v">
                <p:oleObj name="Acrobat Document" r:id="rId4" imgW="5829085" imgH="7543571" progId="Acrobat.Document.DC">
                  <p:embed/>
                </p:oleObj>
              </mc:Choice>
              <mc:Fallback>
                <p:oleObj name="Acrobat Document" r:id="rId4" imgW="5829085" imgH="7543571" progId="Acrobat.Document.DC">
                  <p:embed/>
                  <p:pic>
                    <p:nvPicPr>
                      <p:cNvPr id="0" name=""/>
                      <p:cNvPicPr/>
                      <p:nvPr/>
                    </p:nvPicPr>
                    <p:blipFill>
                      <a:blip r:embed="rId5"/>
                      <a:stretch>
                        <a:fillRect/>
                      </a:stretch>
                    </p:blipFill>
                    <p:spPr>
                      <a:xfrm>
                        <a:off x="2889584" y="155425"/>
                        <a:ext cx="3140075" cy="4064000"/>
                      </a:xfrm>
                      <a:prstGeom prst="rect">
                        <a:avLst/>
                      </a:prstGeom>
                    </p:spPr>
                  </p:pic>
                </p:oleObj>
              </mc:Fallback>
            </mc:AlternateContent>
          </a:graphicData>
        </a:graphic>
      </p:graphicFrame>
    </p:spTree>
    <p:extLst>
      <p:ext uri="{BB962C8B-B14F-4D97-AF65-F5344CB8AC3E}">
        <p14:creationId xmlns:p14="http://schemas.microsoft.com/office/powerpoint/2010/main" val="2237866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463925"/>
            <a:ext cx="8129965" cy="407036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algn="l">
              <a:spcBef>
                <a:spcPts val="600"/>
              </a:spcBef>
              <a:spcAft>
                <a:spcPts val="600"/>
              </a:spcAft>
              <a:tabLst>
                <a:tab pos="457200" algn="l"/>
              </a:tabLst>
            </a:pPr>
            <a:r>
              <a:rPr lang="en-US" sz="2000" b="1" dirty="0">
                <a:solidFill>
                  <a:schemeClr val="bg2">
                    <a:lumMod val="95000"/>
                    <a:lumOff val="5000"/>
                  </a:schemeClr>
                </a:solidFill>
                <a:latin typeface="Open Sans" pitchFamily="2" charset="0"/>
                <a:ea typeface="Open Sans" pitchFamily="2" charset="0"/>
                <a:cs typeface="Open Sans" pitchFamily="2" charset="0"/>
              </a:rPr>
              <a:t>Individuals Needing Treatment General Assistance</a:t>
            </a:r>
          </a:p>
          <a:p>
            <a:pPr marL="514350" indent="-285750" algn="l">
              <a:spcAft>
                <a:spcPts val="600"/>
              </a:spcAft>
              <a:buFont typeface="Arial" panose="020B0604020202020204" pitchFamily="34" charset="0"/>
              <a:buChar char="•"/>
            </a:pPr>
            <a:r>
              <a:rPr lang="en-US" sz="1600" b="0" i="0" u="none" strike="noStrike" baseline="0" dirty="0">
                <a:solidFill>
                  <a:srgbClr val="000000"/>
                </a:solidFill>
                <a:latin typeface="Open Sans" pitchFamily="2" charset="0"/>
                <a:ea typeface="Open Sans" pitchFamily="2" charset="0"/>
                <a:cs typeface="Open Sans" pitchFamily="2" charset="0"/>
              </a:rPr>
              <a:t>Verify the substance use disorder or mental health disorder for the GA sub-group with a Form 1, 20, 20M or 45A. </a:t>
            </a:r>
          </a:p>
          <a:p>
            <a:pPr marL="514350" indent="-285750" algn="l">
              <a:spcAft>
                <a:spcPts val="600"/>
              </a:spcAft>
              <a:buFont typeface="Arial" panose="020B0604020202020204" pitchFamily="34" charset="0"/>
              <a:buChar char="•"/>
            </a:pPr>
            <a:r>
              <a:rPr lang="en-US" sz="1600" b="0" i="0" u="none" strike="noStrike" baseline="0" dirty="0">
                <a:solidFill>
                  <a:srgbClr val="000000"/>
                </a:solidFill>
                <a:latin typeface="Open Sans" pitchFamily="2" charset="0"/>
                <a:ea typeface="Open Sans" pitchFamily="2" charset="0"/>
                <a:cs typeface="Open Sans" pitchFamily="2" charset="0"/>
              </a:rPr>
              <a:t>The Form 45A </a:t>
            </a:r>
            <a:r>
              <a:rPr lang="en-US" sz="1600" dirty="0">
                <a:latin typeface="Open Sans" pitchFamily="2" charset="0"/>
                <a:ea typeface="Open Sans" pitchFamily="2" charset="0"/>
                <a:cs typeface="Open Sans" pitchFamily="2" charset="0"/>
              </a:rPr>
              <a:t>should only be requested</a:t>
            </a:r>
            <a:r>
              <a:rPr lang="en-US" sz="1600" b="0" i="0" u="none" strike="noStrike" baseline="0" dirty="0">
                <a:solidFill>
                  <a:srgbClr val="000000"/>
                </a:solidFill>
                <a:latin typeface="Open Sans" pitchFamily="2" charset="0"/>
                <a:ea typeface="Open Sans" pitchFamily="2" charset="0"/>
                <a:cs typeface="Open Sans" pitchFamily="2" charset="0"/>
              </a:rPr>
              <a:t> if the disorder cannot be verified using other means in the case record.</a:t>
            </a:r>
            <a:endParaRPr lang="en-US" sz="1600" dirty="0">
              <a:solidFill>
                <a:srgbClr val="5F5F5F"/>
              </a:solidFill>
              <a:latin typeface="Open Sans" pitchFamily="2" charset="0"/>
              <a:ea typeface="Open Sans" pitchFamily="2" charset="0"/>
              <a:cs typeface="Open Sans" pitchFamily="2"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4061104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Referral Forms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graphicFrame>
        <p:nvGraphicFramePr>
          <p:cNvPr id="2" name="Object 1">
            <a:extLst>
              <a:ext uri="{FF2B5EF4-FFF2-40B4-BE49-F238E27FC236}">
                <a16:creationId xmlns:a16="http://schemas.microsoft.com/office/drawing/2014/main" id="{D4222728-F1BC-0CF2-A75B-1A339B3C0BC7}"/>
              </a:ext>
            </a:extLst>
          </p:cNvPr>
          <p:cNvGraphicFramePr>
            <a:graphicFrameLocks noChangeAspect="1"/>
          </p:cNvGraphicFramePr>
          <p:nvPr>
            <p:extLst>
              <p:ext uri="{D42A27DB-BD31-4B8C-83A1-F6EECF244321}">
                <p14:modId xmlns:p14="http://schemas.microsoft.com/office/powerpoint/2010/main" val="3311259449"/>
              </p:ext>
            </p:extLst>
          </p:nvPr>
        </p:nvGraphicFramePr>
        <p:xfrm>
          <a:off x="2854672" y="155425"/>
          <a:ext cx="3140075" cy="4064000"/>
        </p:xfrm>
        <a:graphic>
          <a:graphicData uri="http://schemas.openxmlformats.org/presentationml/2006/ole">
            <mc:AlternateContent xmlns:mc="http://schemas.openxmlformats.org/markup-compatibility/2006">
              <mc:Choice xmlns:v="urn:schemas-microsoft-com:vml" Requires="v">
                <p:oleObj name="Acrobat Document" r:id="rId4" imgW="5829085" imgH="7543571" progId="Acrobat.Document.DC">
                  <p:embed/>
                </p:oleObj>
              </mc:Choice>
              <mc:Fallback>
                <p:oleObj name="Acrobat Document" r:id="rId4" imgW="5829085" imgH="7543571" progId="Acrobat.Document.DC">
                  <p:embed/>
                  <p:pic>
                    <p:nvPicPr>
                      <p:cNvPr id="0" name=""/>
                      <p:cNvPicPr/>
                      <p:nvPr/>
                    </p:nvPicPr>
                    <p:blipFill>
                      <a:blip r:embed="rId5"/>
                      <a:stretch>
                        <a:fillRect/>
                      </a:stretch>
                    </p:blipFill>
                    <p:spPr>
                      <a:xfrm>
                        <a:off x="2854672" y="155425"/>
                        <a:ext cx="3140075" cy="4064000"/>
                      </a:xfrm>
                      <a:prstGeom prst="rect">
                        <a:avLst/>
                      </a:prstGeom>
                    </p:spPr>
                  </p:pic>
                </p:oleObj>
              </mc:Fallback>
            </mc:AlternateContent>
          </a:graphicData>
        </a:graphic>
      </p:graphicFrame>
    </p:spTree>
    <p:extLst>
      <p:ext uri="{BB962C8B-B14F-4D97-AF65-F5344CB8AC3E}">
        <p14:creationId xmlns:p14="http://schemas.microsoft.com/office/powerpoint/2010/main" val="203199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215153" y="4389275"/>
            <a:ext cx="8733865"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Applications and Referral Forms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54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342900" indent="-34290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TAM documents can be sent in by email, fax, or mail. </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The preferred method is to send both the application/form (together) to </a:t>
            </a:r>
            <a:r>
              <a:rPr lang="en-US" u="sng" dirty="0">
                <a:solidFill>
                  <a:srgbClr val="0070C0"/>
                </a:solidFill>
                <a:latin typeface="Open Sans" pitchFamily="2" charset="0"/>
                <a:ea typeface="Open Sans" pitchFamily="2" charset="0"/>
                <a:cs typeface="Open Sans" pitchFamily="2" charset="0"/>
              </a:rPr>
              <a:t>imagingops@</a:t>
            </a:r>
            <a:r>
              <a:rPr lang="en-US" dirty="0">
                <a:solidFill>
                  <a:srgbClr val="0070C0"/>
                </a:solidFill>
                <a:latin typeface="Open Sans" pitchFamily="2" charset="0"/>
                <a:ea typeface="Open Sans" pitchFamily="2" charset="0"/>
                <a:cs typeface="Open Sans" pitchFamily="2" charset="0"/>
                <a:hlinkClick r:id="rId3">
                  <a:extLst>
                    <a:ext uri="{A12FA001-AC4F-418D-AE19-62706E023703}">
                      <ahyp:hlinkClr xmlns:ahyp="http://schemas.microsoft.com/office/drawing/2018/hyperlinkcolor" val="tx"/>
                    </a:ext>
                  </a:extLst>
                </a:hlinkClick>
              </a:rPr>
              <a:t>utah.gov</a:t>
            </a:r>
            <a:r>
              <a:rPr lang="en-US" dirty="0">
                <a:solidFill>
                  <a:srgbClr val="0070C0"/>
                </a:solidFill>
                <a:latin typeface="Open Sans" pitchFamily="2" charset="0"/>
                <a:ea typeface="Open Sans" pitchFamily="2" charset="0"/>
                <a:cs typeface="Open Sans" pitchFamily="2" charset="0"/>
              </a:rPr>
              <a:t> </a:t>
            </a:r>
            <a:r>
              <a:rPr lang="en-US" dirty="0">
                <a:latin typeface="Open Sans" pitchFamily="2" charset="0"/>
                <a:ea typeface="Open Sans" pitchFamily="2" charset="0"/>
                <a:cs typeface="Open Sans" pitchFamily="2" charset="0"/>
              </a:rPr>
              <a:t>which will ensure faster routing and processing.</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Mail: Imaging Operations, P.O. Box 143245, SLC, UT 84114-3245</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Fax: 877-313-4717</a:t>
            </a:r>
          </a:p>
          <a:p>
            <a:pPr marL="342900" indent="-34290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If an application is submitted in person, by mail, online, or fax, a worker will forward the documents to imaging, to ensure proper processing. </a:t>
            </a:r>
          </a:p>
          <a:p>
            <a:pPr marL="342900" indent="-34290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If an application is submitted (online or otherwise) without a referral form, a worker may not be able to identify the applicant as TAM eligible. </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4"/>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329320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Specialized Workers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13774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342900" indent="-342900" algn="l">
              <a:spcAft>
                <a:spcPts val="600"/>
              </a:spcAft>
              <a:buFont typeface="Arial" panose="020B0604020202020204" pitchFamily="34" charset="0"/>
              <a:buChar char="•"/>
            </a:pPr>
            <a:r>
              <a:rPr lang="en-US" sz="1600" dirty="0">
                <a:solidFill>
                  <a:schemeClr val="bg2">
                    <a:lumMod val="95000"/>
                    <a:lumOff val="5000"/>
                  </a:schemeClr>
                </a:solidFill>
                <a:latin typeface="Open Sans" pitchFamily="2" charset="0"/>
                <a:ea typeface="Open Sans" pitchFamily="2" charset="0"/>
                <a:cs typeface="Open Sans" pitchFamily="2" charset="0"/>
              </a:rPr>
              <a:t>A specialized group at DWS process all </a:t>
            </a:r>
            <a:r>
              <a:rPr lang="en-US" sz="1600">
                <a:solidFill>
                  <a:schemeClr val="bg2">
                    <a:lumMod val="95000"/>
                    <a:lumOff val="5000"/>
                  </a:schemeClr>
                </a:solidFill>
                <a:latin typeface="Open Sans" pitchFamily="2" charset="0"/>
                <a:ea typeface="Open Sans" pitchFamily="2" charset="0"/>
                <a:cs typeface="Open Sans" pitchFamily="2" charset="0"/>
              </a:rPr>
              <a:t>TAM applications</a:t>
            </a:r>
            <a:endParaRPr lang="en-US" sz="1600" dirty="0">
              <a:solidFill>
                <a:schemeClr val="bg2">
                  <a:lumMod val="95000"/>
                  <a:lumOff val="5000"/>
                </a:schemeClr>
              </a:solidFill>
              <a:latin typeface="Open Sans" pitchFamily="2" charset="0"/>
              <a:ea typeface="Open Sans" pitchFamily="2" charset="0"/>
              <a:cs typeface="Open Sans" pitchFamily="2" charset="0"/>
            </a:endParaRPr>
          </a:p>
          <a:p>
            <a:pPr marL="342900" indent="-342900" algn="l">
              <a:spcAft>
                <a:spcPts val="600"/>
              </a:spcAft>
              <a:buFont typeface="Arial" panose="020B0604020202020204" pitchFamily="34" charset="0"/>
              <a:buChar char="•"/>
            </a:pPr>
            <a:r>
              <a:rPr lang="en-US" sz="1600" dirty="0">
                <a:solidFill>
                  <a:schemeClr val="bg2">
                    <a:lumMod val="95000"/>
                    <a:lumOff val="5000"/>
                  </a:schemeClr>
                </a:solidFill>
                <a:latin typeface="Open Sans" pitchFamily="2" charset="0"/>
                <a:ea typeface="Open Sans" pitchFamily="2" charset="0"/>
                <a:cs typeface="Open Sans" pitchFamily="2" charset="0"/>
              </a:rPr>
              <a:t>Calls will route the same as other Medicaid programs</a:t>
            </a:r>
          </a:p>
          <a:p>
            <a:pPr marL="342900" indent="-342900" algn="l">
              <a:spcAft>
                <a:spcPts val="600"/>
              </a:spcAft>
              <a:buFont typeface="Arial" panose="020B0604020202020204" pitchFamily="34" charset="0"/>
              <a:buChar char="•"/>
            </a:pPr>
            <a:r>
              <a:rPr lang="en-US" sz="1600" dirty="0">
                <a:solidFill>
                  <a:schemeClr val="bg2">
                    <a:lumMod val="95000"/>
                    <a:lumOff val="5000"/>
                  </a:schemeClr>
                </a:solidFill>
                <a:latin typeface="Open Sans" pitchFamily="2" charset="0"/>
                <a:ea typeface="Open Sans" pitchFamily="2" charset="0"/>
                <a:cs typeface="Open Sans" pitchFamily="2" charset="0"/>
              </a:rPr>
              <a:t>Applications will follow the current processing timeframes </a:t>
            </a:r>
          </a:p>
          <a:p>
            <a:pPr marL="800100" lvl="1" indent="-342900">
              <a:buFont typeface="Arial" panose="020B0604020202020204" pitchFamily="34" charset="0"/>
              <a:buChar char="•"/>
            </a:pPr>
            <a:endParaRPr lang="en-US" sz="2300"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96207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800" y="1159155"/>
            <a:ext cx="8114400" cy="769411"/>
          </a:xfrm>
          <a:prstGeom prst="rect">
            <a:avLst/>
          </a:prstGeom>
        </p:spPr>
        <p:txBody>
          <a:bodyPr spcFirstLastPara="1" wrap="square" lIns="91425" tIns="91425" rIns="91425" bIns="91425" anchor="b" anchorCtr="0">
            <a:spAutoFit/>
          </a:bodyPr>
          <a:lstStyle/>
          <a:p>
            <a:pPr lvl="0"/>
            <a:r>
              <a:rPr lang="en-US" sz="3800" b="1" dirty="0"/>
              <a:t>Contact Information</a:t>
            </a:r>
            <a:endParaRPr sz="3800" dirty="0"/>
          </a:p>
        </p:txBody>
      </p:sp>
      <p:sp>
        <p:nvSpPr>
          <p:cNvPr id="2" name="Rectangle 1">
            <a:extLst>
              <a:ext uri="{FF2B5EF4-FFF2-40B4-BE49-F238E27FC236}">
                <a16:creationId xmlns:a16="http://schemas.microsoft.com/office/drawing/2014/main" id="{7F98B23C-75BC-4759-8989-E679C287FFD4}"/>
              </a:ext>
            </a:extLst>
          </p:cNvPr>
          <p:cNvSpPr/>
          <p:nvPr/>
        </p:nvSpPr>
        <p:spPr>
          <a:xfrm>
            <a:off x="647421" y="2310140"/>
            <a:ext cx="7862505" cy="1938992"/>
          </a:xfrm>
          <a:prstGeom prst="rect">
            <a:avLst/>
          </a:prstGeom>
        </p:spPr>
        <p:txBody>
          <a:bodyPr wrap="square">
            <a:spAutoFit/>
          </a:bodyPr>
          <a:lstStyle/>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For questions regarding eligibility, TAM forms, training, or to become an approved agency and/or provider:</a:t>
            </a:r>
          </a:p>
          <a:p>
            <a:pPr algn="ctr"/>
            <a:endPar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Jeff Dart</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Department of Health and Human Services</a:t>
            </a:r>
            <a:b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br>
            <a:r>
              <a:rPr lang="en-US" sz="2000" u="sng" dirty="0">
                <a:solidFill>
                  <a:srgbClr val="23A595"/>
                </a:solidFill>
                <a:latin typeface="Open Sans Semibold" panose="020B0706030804020204" pitchFamily="34" charset="0"/>
                <a:ea typeface="Open Sans Semibold" panose="020B0706030804020204" pitchFamily="34" charset="0"/>
                <a:cs typeface="Open Sans Semibold" panose="020B0706030804020204" pitchFamily="34" charset="0"/>
              </a:rPr>
              <a:t>jdart@utah.gov</a:t>
            </a: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  / (801) 538-6509</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Benefits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398983"/>
            <a:ext cx="8129965" cy="354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228600" indent="0" algn="l">
              <a:spcAft>
                <a:spcPts val="600"/>
              </a:spcAft>
            </a:pPr>
            <a:r>
              <a:rPr lang="en-US" sz="1600" b="1" dirty="0">
                <a:latin typeface="Open Sans" pitchFamily="2" charset="0"/>
                <a:ea typeface="Open Sans" pitchFamily="2" charset="0"/>
                <a:cs typeface="Open Sans" pitchFamily="2" charset="0"/>
              </a:rPr>
              <a:t>TAM members receive traditional benefits, including:</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Inpatient hospital</a:t>
            </a:r>
          </a:p>
          <a:p>
            <a:pPr lvl="2">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Including LTAC and rehab for intensive skilled care</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Outpatient hospital </a:t>
            </a:r>
          </a:p>
          <a:p>
            <a:pPr lvl="2">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Emergency hospital services </a:t>
            </a:r>
          </a:p>
          <a:p>
            <a:pPr lvl="2">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Clinic services </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Laboratory and x-ray</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Skilled nursing facilities </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Women’s services including family planning (if a member becomes pregnant, they will be moved to the Pregnant Woman program)</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Physician services </a:t>
            </a:r>
          </a:p>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Substance use disorder and mental health services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133557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Benefits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9041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lvl="1">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Medical care furnished by any licensed practitioner within the scope of their practice as defined by state law </a:t>
            </a:r>
          </a:p>
          <a:p>
            <a:pPr lvl="3">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Podiatry </a:t>
            </a:r>
          </a:p>
          <a:p>
            <a:pPr lvl="3">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Nurse midwife </a:t>
            </a:r>
          </a:p>
          <a:p>
            <a:pPr lvl="3">
              <a:lnSpc>
                <a:spcPct val="100000"/>
              </a:lnSpc>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Nurse practitioners </a:t>
            </a:r>
          </a:p>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Home health </a:t>
            </a:r>
          </a:p>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Medical supplies, equipment, and appliances</a:t>
            </a:r>
          </a:p>
          <a:p>
            <a:pPr lvl="2">
              <a:lnSpc>
                <a:spcPct val="100000"/>
              </a:lnSpc>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Physical and occupational therapy </a:t>
            </a:r>
          </a:p>
          <a:p>
            <a:pPr lvl="2">
              <a:lnSpc>
                <a:spcPct val="100000"/>
              </a:lnSpc>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Prescribed drugs</a:t>
            </a:r>
          </a:p>
          <a:p>
            <a:pPr lvl="2">
              <a:lnSpc>
                <a:spcPct val="100000"/>
              </a:lnSpc>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Prosthetic devices</a:t>
            </a:r>
          </a:p>
          <a:p>
            <a:pPr lvl="2">
              <a:lnSpc>
                <a:spcPct val="100000"/>
              </a:lnSpc>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Diabetes Self-Management training</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806578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TAM Benefits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98395"/>
            <a:ext cx="8129965" cy="3746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Tobacco Cessation Services</a:t>
            </a:r>
          </a:p>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Intermediate care facilities for members with intellectual disabilities </a:t>
            </a:r>
          </a:p>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Hospice </a:t>
            </a:r>
          </a:p>
          <a:p>
            <a:pPr lvl="2">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Medical transportation - both emergency and non-emergency</a:t>
            </a:r>
          </a:p>
          <a:p>
            <a:pPr marL="342900" indent="-342900" algn="l">
              <a:spcAft>
                <a:spcPts val="600"/>
              </a:spcAft>
              <a:buFont typeface="Arial" panose="020B0604020202020204" pitchFamily="34" charset="0"/>
              <a:buChar char="•"/>
            </a:pPr>
            <a:r>
              <a:rPr lang="en-US" sz="1600" b="1" dirty="0">
                <a:latin typeface="Open Sans" pitchFamily="2" charset="0"/>
                <a:ea typeface="Open Sans" pitchFamily="2" charset="0"/>
                <a:cs typeface="Open Sans" pitchFamily="2" charset="0"/>
              </a:rPr>
              <a:t>Dental benefits:</a:t>
            </a:r>
          </a:p>
          <a:p>
            <a:pPr marL="800100" lvl="1" indent="-342900">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Members 21 years of age and older may be eligible to receive dental services. All dental services will be provided by the University of Utah School of Dentistry (UUSOD) and its statewide provider network.</a:t>
            </a:r>
          </a:p>
          <a:p>
            <a:pPr marL="800100" lvl="1" indent="-342900">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All benefits will be paid fee for service</a:t>
            </a:r>
          </a:p>
          <a:p>
            <a:pPr lvl="2">
              <a:lnSpc>
                <a:spcPct val="100000"/>
              </a:lnSpc>
              <a:spcAft>
                <a:spcPts val="600"/>
              </a:spcAft>
              <a:buFont typeface="Arial" panose="020B0604020202020204" pitchFamily="34" charset="0"/>
              <a:buChar char="•"/>
            </a:pPr>
            <a:endParaRPr lang="en-US" dirty="0">
              <a:latin typeface="Open Sans" pitchFamily="2" charset="0"/>
              <a:ea typeface="Open Sans" pitchFamily="2" charset="0"/>
              <a:cs typeface="Open Sans" pitchFamily="2"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242955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34471" y="4389275"/>
            <a:ext cx="8870279"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Where to Find the State Plan and Manuals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1234924"/>
            <a:ext cx="8129965" cy="354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
        <p:nvSpPr>
          <p:cNvPr id="6" name="TextBox 5">
            <a:extLst>
              <a:ext uri="{FF2B5EF4-FFF2-40B4-BE49-F238E27FC236}">
                <a16:creationId xmlns:a16="http://schemas.microsoft.com/office/drawing/2014/main" id="{8A8B932B-1436-37F0-1B6B-5A6AD9371714}"/>
              </a:ext>
            </a:extLst>
          </p:cNvPr>
          <p:cNvSpPr txBox="1"/>
          <p:nvPr/>
        </p:nvSpPr>
        <p:spPr>
          <a:xfrm>
            <a:off x="427489" y="362087"/>
            <a:ext cx="6428363" cy="369332"/>
          </a:xfrm>
          <a:prstGeom prst="rect">
            <a:avLst/>
          </a:prstGeom>
          <a:noFill/>
        </p:spPr>
        <p:txBody>
          <a:bodyPr wrap="none" rtlCol="0">
            <a:spAutoFit/>
          </a:bodyPr>
          <a:lstStyle/>
          <a:p>
            <a:r>
              <a:rPr lang="en-US" sz="1800" dirty="0">
                <a:latin typeface="Open Sans" pitchFamily="2" charset="0"/>
                <a:ea typeface="Open Sans" pitchFamily="2" charset="0"/>
                <a:cs typeface="Open Sans" pitchFamily="2" charset="0"/>
                <a:hlinkClick r:id="rId4"/>
              </a:rPr>
              <a:t>https://medicaid.utah.gov/</a:t>
            </a:r>
            <a:r>
              <a:rPr lang="en-US" sz="1800" dirty="0">
                <a:latin typeface="Open Sans" pitchFamily="2" charset="0"/>
                <a:ea typeface="Open Sans" pitchFamily="2" charset="0"/>
                <a:cs typeface="Open Sans" pitchFamily="2" charset="0"/>
              </a:rPr>
              <a:t>&gt; Administration &amp; Publications</a:t>
            </a:r>
          </a:p>
        </p:txBody>
      </p:sp>
      <p:pic>
        <p:nvPicPr>
          <p:cNvPr id="8" name="Picture 7">
            <a:extLst>
              <a:ext uri="{FF2B5EF4-FFF2-40B4-BE49-F238E27FC236}">
                <a16:creationId xmlns:a16="http://schemas.microsoft.com/office/drawing/2014/main" id="{90CF8C05-D324-B862-3302-FF037311B9BD}"/>
              </a:ext>
            </a:extLst>
          </p:cNvPr>
          <p:cNvPicPr>
            <a:picLocks noChangeAspect="1"/>
          </p:cNvPicPr>
          <p:nvPr/>
        </p:nvPicPr>
        <p:blipFill>
          <a:blip r:embed="rId5"/>
          <a:stretch>
            <a:fillRect/>
          </a:stretch>
        </p:blipFill>
        <p:spPr>
          <a:xfrm>
            <a:off x="427489" y="778832"/>
            <a:ext cx="8289022" cy="3267924"/>
          </a:xfrm>
          <a:prstGeom prst="rect">
            <a:avLst/>
          </a:prstGeom>
        </p:spPr>
      </p:pic>
    </p:spTree>
    <p:extLst>
      <p:ext uri="{BB962C8B-B14F-4D97-AF65-F5344CB8AC3E}">
        <p14:creationId xmlns:p14="http://schemas.microsoft.com/office/powerpoint/2010/main" val="1372424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21024" y="4432018"/>
            <a:ext cx="8883726"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Where to Find the State Plan and Manuals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1234924"/>
            <a:ext cx="8129965" cy="354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pic>
        <p:nvPicPr>
          <p:cNvPr id="5" name="Picture 4">
            <a:extLst>
              <a:ext uri="{FF2B5EF4-FFF2-40B4-BE49-F238E27FC236}">
                <a16:creationId xmlns:a16="http://schemas.microsoft.com/office/drawing/2014/main" id="{4E431655-A34B-9DA8-ECEC-59CEA92F49D6}"/>
              </a:ext>
            </a:extLst>
          </p:cNvPr>
          <p:cNvPicPr>
            <a:picLocks noChangeAspect="1"/>
          </p:cNvPicPr>
          <p:nvPr/>
        </p:nvPicPr>
        <p:blipFill rotWithShape="1">
          <a:blip r:embed="rId4"/>
          <a:srcRect b="20762"/>
          <a:stretch/>
        </p:blipFill>
        <p:spPr>
          <a:xfrm>
            <a:off x="-1" y="932584"/>
            <a:ext cx="9144000" cy="3278332"/>
          </a:xfrm>
          <a:prstGeom prst="rect">
            <a:avLst/>
          </a:prstGeom>
        </p:spPr>
      </p:pic>
      <p:sp>
        <p:nvSpPr>
          <p:cNvPr id="6" name="TextBox 5">
            <a:extLst>
              <a:ext uri="{FF2B5EF4-FFF2-40B4-BE49-F238E27FC236}">
                <a16:creationId xmlns:a16="http://schemas.microsoft.com/office/drawing/2014/main" id="{8A8B932B-1436-37F0-1B6B-5A6AD9371714}"/>
              </a:ext>
            </a:extLst>
          </p:cNvPr>
          <p:cNvSpPr txBox="1"/>
          <p:nvPr/>
        </p:nvSpPr>
        <p:spPr>
          <a:xfrm>
            <a:off x="203970" y="412082"/>
            <a:ext cx="6428363" cy="369332"/>
          </a:xfrm>
          <a:prstGeom prst="rect">
            <a:avLst/>
          </a:prstGeom>
          <a:noFill/>
        </p:spPr>
        <p:txBody>
          <a:bodyPr wrap="none" rtlCol="0">
            <a:spAutoFit/>
          </a:bodyPr>
          <a:lstStyle/>
          <a:p>
            <a:r>
              <a:rPr lang="en-US" sz="1800" dirty="0">
                <a:latin typeface="Open Sans" pitchFamily="2" charset="0"/>
                <a:ea typeface="Open Sans" pitchFamily="2" charset="0"/>
                <a:cs typeface="Open Sans" pitchFamily="2" charset="0"/>
                <a:hlinkClick r:id="rId5"/>
              </a:rPr>
              <a:t>https://medicaid.utah.gov/</a:t>
            </a:r>
            <a:r>
              <a:rPr lang="en-US" sz="1800" dirty="0">
                <a:latin typeface="Open Sans" pitchFamily="2" charset="0"/>
                <a:ea typeface="Open Sans" pitchFamily="2" charset="0"/>
                <a:cs typeface="Open Sans" pitchFamily="2" charset="0"/>
              </a:rPr>
              <a:t>&gt; Administration &amp; Publications</a:t>
            </a:r>
          </a:p>
        </p:txBody>
      </p:sp>
    </p:spTree>
    <p:extLst>
      <p:ext uri="{BB962C8B-B14F-4D97-AF65-F5344CB8AC3E}">
        <p14:creationId xmlns:p14="http://schemas.microsoft.com/office/powerpoint/2010/main" val="127144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Where to Find Codes</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
        <p:nvSpPr>
          <p:cNvPr id="6" name="TextBox 5">
            <a:extLst>
              <a:ext uri="{FF2B5EF4-FFF2-40B4-BE49-F238E27FC236}">
                <a16:creationId xmlns:a16="http://schemas.microsoft.com/office/drawing/2014/main" id="{8A8B932B-1436-37F0-1B6B-5A6AD9371714}"/>
              </a:ext>
            </a:extLst>
          </p:cNvPr>
          <p:cNvSpPr txBox="1"/>
          <p:nvPr/>
        </p:nvSpPr>
        <p:spPr>
          <a:xfrm>
            <a:off x="203969" y="550927"/>
            <a:ext cx="6596678" cy="584775"/>
          </a:xfrm>
          <a:prstGeom prst="rect">
            <a:avLst/>
          </a:prstGeom>
          <a:noFill/>
        </p:spPr>
        <p:txBody>
          <a:bodyPr wrap="none" rtlCol="0">
            <a:spAutoFit/>
          </a:bodyPr>
          <a:lstStyle/>
          <a:p>
            <a:r>
              <a:rPr lang="en-US" sz="1800" dirty="0">
                <a:latin typeface="Open Sans" pitchFamily="2" charset="0"/>
                <a:ea typeface="Open Sans" pitchFamily="2" charset="0"/>
                <a:cs typeface="Open Sans" pitchFamily="2" charset="0"/>
                <a:hlinkClick r:id="rId4"/>
              </a:rPr>
              <a:t>https://health.utah.gov/stplan/lookup/CoverageLookup.php</a:t>
            </a:r>
            <a:endParaRPr lang="en-US" sz="1800" dirty="0">
              <a:latin typeface="Open Sans" pitchFamily="2" charset="0"/>
              <a:ea typeface="Open Sans" pitchFamily="2" charset="0"/>
              <a:cs typeface="Open Sans" pitchFamily="2" charset="0"/>
            </a:endParaRPr>
          </a:p>
          <a:p>
            <a:endParaRPr lang="en-US" dirty="0"/>
          </a:p>
        </p:txBody>
      </p:sp>
      <p:pic>
        <p:nvPicPr>
          <p:cNvPr id="7" name="Picture 6">
            <a:extLst>
              <a:ext uri="{FF2B5EF4-FFF2-40B4-BE49-F238E27FC236}">
                <a16:creationId xmlns:a16="http://schemas.microsoft.com/office/drawing/2014/main" id="{5A015DA2-7194-E664-63A4-8E1EC087A35E}"/>
              </a:ext>
            </a:extLst>
          </p:cNvPr>
          <p:cNvPicPr>
            <a:picLocks noChangeAspect="1"/>
          </p:cNvPicPr>
          <p:nvPr/>
        </p:nvPicPr>
        <p:blipFill>
          <a:blip r:embed="rId5"/>
          <a:stretch>
            <a:fillRect/>
          </a:stretch>
        </p:blipFill>
        <p:spPr>
          <a:xfrm>
            <a:off x="0" y="1228618"/>
            <a:ext cx="9144000" cy="2686263"/>
          </a:xfrm>
          <a:prstGeom prst="rect">
            <a:avLst/>
          </a:prstGeom>
        </p:spPr>
      </p:pic>
    </p:spTree>
    <p:extLst>
      <p:ext uri="{BB962C8B-B14F-4D97-AF65-F5344CB8AC3E}">
        <p14:creationId xmlns:p14="http://schemas.microsoft.com/office/powerpoint/2010/main" val="2868096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800" y="1394479"/>
            <a:ext cx="8114400" cy="769411"/>
          </a:xfrm>
          <a:prstGeom prst="rect">
            <a:avLst/>
          </a:prstGeom>
        </p:spPr>
        <p:txBody>
          <a:bodyPr spcFirstLastPara="1" wrap="square" lIns="91425" tIns="91425" rIns="91425" bIns="91425" anchor="b" anchorCtr="0">
            <a:spAutoFit/>
          </a:bodyPr>
          <a:lstStyle/>
          <a:p>
            <a:pPr lvl="0"/>
            <a:r>
              <a:rPr lang="en-US" sz="3800" b="1" dirty="0"/>
              <a:t>Contact Information</a:t>
            </a:r>
            <a:endParaRPr sz="3800" dirty="0"/>
          </a:p>
        </p:txBody>
      </p:sp>
      <p:sp>
        <p:nvSpPr>
          <p:cNvPr id="2" name="Rectangle 1">
            <a:extLst>
              <a:ext uri="{FF2B5EF4-FFF2-40B4-BE49-F238E27FC236}">
                <a16:creationId xmlns:a16="http://schemas.microsoft.com/office/drawing/2014/main" id="{7F98B23C-75BC-4759-8989-E679C287FFD4}"/>
              </a:ext>
            </a:extLst>
          </p:cNvPr>
          <p:cNvSpPr/>
          <p:nvPr/>
        </p:nvSpPr>
        <p:spPr>
          <a:xfrm>
            <a:off x="647421" y="2310140"/>
            <a:ext cx="7862505" cy="1015663"/>
          </a:xfrm>
          <a:prstGeom prst="rect">
            <a:avLst/>
          </a:prstGeom>
        </p:spPr>
        <p:txBody>
          <a:bodyPr wrap="square">
            <a:spAutoFit/>
          </a:bodyPr>
          <a:lstStyle/>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Office of Healthcare Policy &amp; Authorization</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Department of Health and Human Services</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 (801) 538-6094</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68232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125628" y="4396419"/>
            <a:ext cx="6892744"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1115 SUD Amendment/Residential Treatment in an IMD</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1448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The 1115 Demonstration includes an amendment allowing for payment for substance use disorder (SUD) treatment in an Institution for Mental Disease (IMD)</a:t>
            </a:r>
          </a:p>
          <a:p>
            <a:pPr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Definition of an IMD: 17+ beds residential treatment, specializing in treatment of mental health disorders and SUDs</a:t>
            </a:r>
          </a:p>
          <a:p>
            <a:pPr marL="457200" lvl="1" indent="0">
              <a:buNone/>
            </a:pPr>
            <a:endParaRPr lang="en-US" sz="1800"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570317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SUD Residential Treatment</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72687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indent="0" algn="l">
              <a:spcAft>
                <a:spcPts val="600"/>
              </a:spcAft>
            </a:pPr>
            <a:r>
              <a:rPr lang="en-US" sz="1600" b="1" dirty="0">
                <a:latin typeface="Open Sans" pitchFamily="2" charset="0"/>
                <a:ea typeface="Open Sans" pitchFamily="2" charset="0"/>
                <a:cs typeface="Open Sans" pitchFamily="2" charset="0"/>
              </a:rPr>
              <a:t>The 1115 Demonstration waives the IMD exclusions for licensed substance use disorder residential treatment programs</a:t>
            </a:r>
          </a:p>
          <a:p>
            <a:pPr marL="514350" indent="-28575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IMD exclusions: </a:t>
            </a:r>
          </a:p>
          <a:p>
            <a:pPr lvl="1">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Substance use disorder or mental health residential treatment programs with 17+ beds</a:t>
            </a:r>
          </a:p>
          <a:p>
            <a:pPr lvl="1">
              <a:spcAft>
                <a:spcPts val="600"/>
              </a:spcAft>
              <a:buFont typeface="Courier New" panose="02070309020205020404" pitchFamily="49" charset="0"/>
              <a:buChar char="o"/>
            </a:pPr>
            <a:r>
              <a:rPr lang="en-US" dirty="0">
                <a:latin typeface="Open Sans" pitchFamily="2" charset="0"/>
                <a:ea typeface="Open Sans" pitchFamily="2" charset="0"/>
                <a:cs typeface="Open Sans" pitchFamily="2" charset="0"/>
              </a:rPr>
              <a:t>Medicaid members ages 22 through 64 in an IMD not eligible for Medicaid</a:t>
            </a:r>
          </a:p>
          <a:p>
            <a:pPr marL="514350" lvl="0" indent="-28575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All Medicaid members 12 years of age or older, including TAM members, are eligible for treatment in licensed substance use disorder residential treatment programs with 17+ beds </a:t>
            </a:r>
          </a:p>
          <a:p>
            <a:pPr marL="514350" lvl="0" indent="-285750" algn="l">
              <a:spcAft>
                <a:spcPts val="600"/>
              </a:spcAft>
              <a:buFont typeface="Arial" panose="020B0604020202020204" pitchFamily="34" charset="0"/>
              <a:buChar char="•"/>
            </a:pPr>
            <a:r>
              <a:rPr lang="en-US" sz="1600" dirty="0">
                <a:latin typeface="Open Sans" pitchFamily="2" charset="0"/>
                <a:ea typeface="Open Sans" pitchFamily="2" charset="0"/>
                <a:cs typeface="Open Sans" pitchFamily="2" charset="0"/>
              </a:rPr>
              <a:t>Member must have a substance use disorder diagnosis to qualify for treatment in a licensed substance use disorder residential treatment program with 17+ beds</a:t>
            </a:r>
            <a:endParaRPr lang="en-US" dirty="0">
              <a:latin typeface="Open Sans" pitchFamily="2" charset="0"/>
              <a:ea typeface="Open Sans" pitchFamily="2" charset="0"/>
              <a:cs typeface="Open Sans" pitchFamily="2"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26990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SUD Residential Treatment</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6924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indent="0" algn="l">
              <a:spcAft>
                <a:spcPts val="600"/>
              </a:spcAft>
            </a:pPr>
            <a:r>
              <a:rPr lang="en-US" sz="1600" dirty="0">
                <a:latin typeface="Open Sans" pitchFamily="2" charset="0"/>
                <a:ea typeface="Open Sans" pitchFamily="2" charset="0"/>
                <a:cs typeface="Open Sans" pitchFamily="2" charset="0"/>
              </a:rPr>
              <a:t>Substance use disorder residential treatment covered under the 1115 Demonstration means:</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Face-to-face services</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Provided in licensed substance  use disorder residential treatment program with 17 or more beds</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Services are a combination of medically necessary rehabilitative services outlined in the </a:t>
            </a:r>
            <a:r>
              <a:rPr lang="en-US" i="1" dirty="0">
                <a:latin typeface="Open Sans" pitchFamily="2" charset="0"/>
                <a:ea typeface="Open Sans" pitchFamily="2" charset="0"/>
                <a:cs typeface="Open Sans" pitchFamily="2" charset="0"/>
              </a:rPr>
              <a:t>Utah Medicaid Provider Manual for Rehabilitative Mental Health and Substance Use Disorder Services </a:t>
            </a:r>
            <a:r>
              <a:rPr lang="en-US" dirty="0">
                <a:latin typeface="Open Sans" pitchFamily="2" charset="0"/>
                <a:ea typeface="Open Sans" pitchFamily="2" charset="0"/>
                <a:cs typeface="Open Sans" pitchFamily="2" charset="0"/>
              </a:rPr>
              <a:t>and the </a:t>
            </a:r>
            <a:r>
              <a:rPr lang="en-US" i="1" dirty="0">
                <a:latin typeface="Open Sans" pitchFamily="2" charset="0"/>
                <a:ea typeface="Open Sans" pitchFamily="2" charset="0"/>
                <a:cs typeface="Open Sans" pitchFamily="2" charset="0"/>
              </a:rPr>
              <a:t>Utah Medicaid Provider Manual for Individuals with Serious Mental Illness</a:t>
            </a:r>
          </a:p>
          <a:p>
            <a:pPr marL="800100" lvl="1" indent="-342900">
              <a:lnSpc>
                <a:spcPct val="100000"/>
              </a:lnSpc>
              <a:spcAft>
                <a:spcPts val="600"/>
              </a:spcAft>
              <a:buFont typeface="Arial" panose="020B0604020202020204" pitchFamily="34" charset="0"/>
              <a:buChar char="•"/>
            </a:pPr>
            <a:r>
              <a:rPr lang="en-US" dirty="0">
                <a:latin typeface="Open Sans" pitchFamily="2" charset="0"/>
                <a:ea typeface="Open Sans" pitchFamily="2" charset="0"/>
                <a:cs typeface="Open Sans" pitchFamily="2" charset="0"/>
              </a:rPr>
              <a:t>Services provided in accordance with an assessment and treatment plan</a:t>
            </a:r>
            <a:r>
              <a:rPr lang="en-US" b="1" dirty="0">
                <a:latin typeface="Open Sans" pitchFamily="2" charset="0"/>
                <a:ea typeface="Open Sans" pitchFamily="2" charset="0"/>
                <a:cs typeface="Open Sans" pitchFamily="2" charset="0"/>
              </a:rPr>
              <a:t> </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267477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SUD Residential Treatment</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6924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indent="0" algn="l" defTabSz="914400" rtl="0" eaLnBrk="1" fontAlgn="auto" latinLnBrk="0" hangingPunct="1">
              <a:lnSpc>
                <a:spcPct val="107000"/>
              </a:lnSpc>
              <a:spcBef>
                <a:spcPts val="0"/>
              </a:spcBef>
              <a:spcAft>
                <a:spcPts val="600"/>
              </a:spcAft>
              <a:buClrTx/>
              <a:buSzTx/>
              <a:tabLst/>
              <a:defRPr/>
            </a:pPr>
            <a:r>
              <a:rPr kumimoji="0" lang="en-US" sz="20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Reporting</a:t>
            </a:r>
          </a:p>
          <a:p>
            <a:pPr marL="800100" marR="0" lvl="1" indent="-34290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sym typeface="Arial"/>
              </a:rPr>
              <a:t>Licensed substance use disorder residential treatment programs with 17+ beds report services under procedure code H0018 – short-term residential without room and board, per diem (alcohol and/or drug services)</a:t>
            </a:r>
          </a:p>
          <a:p>
            <a:pPr marL="800100" marR="0" lvl="1" indent="-34290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sym typeface="Arial"/>
              </a:rPr>
              <a:t>This is a per diem code  </a:t>
            </a:r>
          </a:p>
          <a:p>
            <a:pPr marL="800100" marR="0" lvl="1" indent="-34290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sym typeface="Arial"/>
              </a:rPr>
              <a:t>Refer to the </a:t>
            </a:r>
            <a:r>
              <a:rPr kumimoji="0" lang="en-US" b="0" i="1"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sym typeface="Arial"/>
              </a:rPr>
              <a:t>Utah Medicaid Provider Manual for Rehabilitative Mental Health and Substance Use Disorder Services </a:t>
            </a: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sym typeface="Arial"/>
              </a:rPr>
              <a:t>for complete information on this service and the services that comprise the per diem rate</a:t>
            </a:r>
          </a:p>
          <a:p>
            <a:pPr lvl="1">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2073763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61365" y="4389275"/>
            <a:ext cx="8843385"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SUD Residential Treatment Limits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1377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indent="0" algn="l" defTabSz="914400" rtl="0" eaLnBrk="1" fontAlgn="auto" latinLnBrk="0" hangingPunct="1">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Refer to the </a:t>
            </a:r>
            <a:r>
              <a:rPr lang="en-US" sz="1600" i="1" dirty="0">
                <a:latin typeface="Open Sans" pitchFamily="2" charset="0"/>
                <a:ea typeface="Open Sans" pitchFamily="2" charset="0"/>
                <a:cs typeface="Open Sans" pitchFamily="2" charset="0"/>
              </a:rPr>
              <a:t>Utah Medicaid Provider Manual for Rehabilitative Mental Health and Substance Use Disorder Services </a:t>
            </a: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for complete information on:</a:t>
            </a:r>
          </a:p>
          <a:p>
            <a:pPr marL="742950" lvl="1" indent="-285750">
              <a:lnSpc>
                <a:spcPct val="100000"/>
              </a:lnSpc>
              <a:spcAft>
                <a:spcPts val="600"/>
              </a:spcAft>
              <a:buClrTx/>
              <a:buSzTx/>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Prior authorization requirements</a:t>
            </a:r>
          </a:p>
          <a:p>
            <a:pPr marL="742950" lvl="1" indent="-285750">
              <a:lnSpc>
                <a:spcPct val="100000"/>
              </a:lnSpc>
              <a:spcAft>
                <a:spcPts val="600"/>
              </a:spcAft>
              <a:buClrTx/>
              <a:buSzTx/>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Limits on the number of days that may be approved</a:t>
            </a:r>
          </a:p>
          <a:p>
            <a:pPr marL="742950" lvl="1" indent="-285750">
              <a:lnSpc>
                <a:spcPct val="100000"/>
              </a:lnSpc>
              <a:spcAft>
                <a:spcPts val="600"/>
              </a:spcAft>
              <a:buClrTx/>
              <a:buSzTx/>
              <a:buFont typeface="Arial" panose="020B0604020202020204" pitchFamily="34" charset="0"/>
              <a:buChar char="•"/>
              <a:defRPr/>
            </a:pPr>
            <a:r>
              <a:rPr lang="en-US" kern="1200" dirty="0">
                <a:solidFill>
                  <a:prstClr val="black"/>
                </a:solidFill>
                <a:latin typeface="Open Sans" pitchFamily="2" charset="0"/>
                <a:ea typeface="Open Sans" pitchFamily="2" charset="0"/>
                <a:cs typeface="Open Sans" pitchFamily="2" charset="0"/>
              </a:rPr>
              <a:t>Documentation requirements</a:t>
            </a:r>
            <a:endParaRPr kumimoji="0" lang="en-US" sz="20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223930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SUD Residential Treatment</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40415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indent="0" algn="l" defTabSz="914400" rtl="0" eaLnBrk="1" fontAlgn="auto" latinLnBrk="0" hangingPunct="1">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Medicaid also covers licensed substance use disorder residential treatment programs with 16 or fewer beds: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Procedure code H0018 does not apply to these programs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These residential treatment programs use H2036</a:t>
            </a:r>
          </a:p>
          <a:p>
            <a:pPr marL="800100" lvl="1" indent="-342900">
              <a:lnSpc>
                <a:spcPct val="100000"/>
              </a:lnSpc>
              <a:spcAft>
                <a:spcPts val="600"/>
              </a:spcAft>
              <a:buClrTx/>
              <a:buSzTx/>
              <a:buFont typeface="Arial" panose="020B0604020202020204" pitchFamily="34" charset="0"/>
              <a:buChar char="•"/>
              <a:defRPr/>
            </a:pPr>
            <a:r>
              <a:rPr lang="en-US" kern="1200" dirty="0">
                <a:solidFill>
                  <a:prstClr val="black"/>
                </a:solidFill>
                <a:latin typeface="Open Sans" pitchFamily="2" charset="0"/>
                <a:ea typeface="Open Sans" pitchFamily="2" charset="0"/>
                <a:cs typeface="Open Sans" pitchFamily="2" charset="0"/>
              </a:rPr>
              <a:t>Refer to the </a:t>
            </a:r>
            <a:r>
              <a:rPr kumimoji="0" lang="en-US" b="0" i="1"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Utah Medicaid Provider Manual for Rehabilitative Mental Health and Substance Use Disorder Services </a:t>
            </a:r>
            <a:r>
              <a:rPr kumimoji="0" lang="en-US" b="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for complete information on this service and the services that comprise this per diem rate</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1600140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800" y="1394479"/>
            <a:ext cx="8114400" cy="769411"/>
          </a:xfrm>
          <a:prstGeom prst="rect">
            <a:avLst/>
          </a:prstGeom>
        </p:spPr>
        <p:txBody>
          <a:bodyPr spcFirstLastPara="1" wrap="square" lIns="91425" tIns="91425" rIns="91425" bIns="91425" anchor="b" anchorCtr="0">
            <a:spAutoFit/>
          </a:bodyPr>
          <a:lstStyle/>
          <a:p>
            <a:pPr lvl="0"/>
            <a:r>
              <a:rPr lang="en-US" sz="3800" b="1" dirty="0"/>
              <a:t>Contact Information</a:t>
            </a:r>
            <a:endParaRPr sz="3800" dirty="0"/>
          </a:p>
        </p:txBody>
      </p:sp>
      <p:sp>
        <p:nvSpPr>
          <p:cNvPr id="2" name="Rectangle 1">
            <a:extLst>
              <a:ext uri="{FF2B5EF4-FFF2-40B4-BE49-F238E27FC236}">
                <a16:creationId xmlns:a16="http://schemas.microsoft.com/office/drawing/2014/main" id="{7F98B23C-75BC-4759-8989-E679C287FFD4}"/>
              </a:ext>
            </a:extLst>
          </p:cNvPr>
          <p:cNvSpPr/>
          <p:nvPr/>
        </p:nvSpPr>
        <p:spPr>
          <a:xfrm>
            <a:off x="647421" y="2310140"/>
            <a:ext cx="7862505" cy="1015663"/>
          </a:xfrm>
          <a:prstGeom prst="rect">
            <a:avLst/>
          </a:prstGeom>
        </p:spPr>
        <p:txBody>
          <a:bodyPr wrap="square">
            <a:spAutoFit/>
          </a:bodyPr>
          <a:lstStyle/>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Karen Ford</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Department of Health and Human Services</a:t>
            </a:r>
          </a:p>
          <a:p>
            <a:pPr algn="ctr"/>
            <a:r>
              <a:rPr lang="en-US" sz="2000" u="sng" dirty="0">
                <a:solidFill>
                  <a:srgbClr val="23A595"/>
                </a:solidFill>
                <a:latin typeface="Open Sans Semibold" panose="020B0706030804020204" pitchFamily="34" charset="0"/>
                <a:ea typeface="Open Sans Semibold" panose="020B0706030804020204" pitchFamily="34" charset="0"/>
                <a:cs typeface="Open Sans Semibold" panose="020B0706030804020204" pitchFamily="34" charset="0"/>
              </a:rPr>
              <a:t>kford@utah.gov</a:t>
            </a: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  / (801) 538-6637</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2386934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New Provider Enrollment Application Process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8"/>
            <a:ext cx="8129965" cy="38383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If you are not a Medicaid enrolled provider, you must enroll with Utah Medicaid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An application can be started by visiting the Medicaid website: </a:t>
            </a:r>
            <a:r>
              <a:rPr kumimoji="0" lang="en-US" sz="1600" b="0" i="0" u="sng"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medicaid.utah.gov</a:t>
            </a: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 </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Click on the tab titled ‘Health Care Providers’</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Click on the first link titled ‘Become a Medicaid Provider’</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A Utah ID will be required to start a new application  </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To obtain a Utah ID visit </a:t>
            </a:r>
            <a:r>
              <a:rPr kumimoji="0" lang="en-US" b="0" i="0" u="none" strike="noStrike" kern="1200" cap="none" spc="0" normalizeH="0" baseline="0" noProof="0" dirty="0">
                <a:ln>
                  <a:noFill/>
                </a:ln>
                <a:solidFill>
                  <a:srgbClr val="0070C0"/>
                </a:solidFill>
                <a:effectLst/>
                <a:uLnTx/>
                <a:uFillTx/>
                <a:latin typeface="Open Sans" pitchFamily="2" charset="0"/>
                <a:ea typeface="Open Sans" pitchFamily="2" charset="0"/>
                <a:cs typeface="Open Sans" pitchFamily="2" charset="0"/>
                <a:hlinkClick r:id="rId3" action="ppaction://hlinkfile">
                  <a:extLst>
                    <a:ext uri="{A12FA001-AC4F-418D-AE19-62706E023703}">
                      <ahyp:hlinkClr xmlns:ahyp="http://schemas.microsoft.com/office/drawing/2018/hyperlinkcolor" val="tx"/>
                    </a:ext>
                  </a:extLst>
                </a:hlinkClick>
              </a:rPr>
              <a:t>login.utah.gov</a:t>
            </a:r>
            <a:endParaRPr kumimoji="0" lang="en-US" b="0" i="0" u="none" strike="noStrike" kern="1200" cap="none" spc="0" normalizeH="0" baseline="0" noProof="0" dirty="0">
              <a:ln>
                <a:noFill/>
              </a:ln>
              <a:solidFill>
                <a:srgbClr val="0070C0"/>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0"/>
              </a:spcBef>
              <a:spcAft>
                <a:spcPts val="600"/>
              </a:spcAft>
              <a:buClrTx/>
              <a:buSzTx/>
              <a:tabLst/>
              <a:defRPr/>
            </a:pPr>
            <a:endPar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0"/>
              </a:spcBef>
              <a:spcAft>
                <a:spcPts val="600"/>
              </a:spcAft>
              <a:buClrTx/>
              <a:buSzTx/>
              <a:tabLst/>
              <a:defRPr/>
            </a:pPr>
            <a:endParaRPr lang="en-US" sz="1600" kern="1200" dirty="0">
              <a:solidFill>
                <a:prstClr val="black"/>
              </a:solidFill>
              <a:latin typeface="Open Sans" pitchFamily="2" charset="0"/>
              <a:ea typeface="Open Sans" pitchFamily="2" charset="0"/>
              <a:cs typeface="Open Sans" pitchFamily="2" charset="0"/>
            </a:endParaRPr>
          </a:p>
          <a:p>
            <a:pPr marL="0" marR="0" lvl="0" indent="0" defTabSz="914400" rtl="0" eaLnBrk="1" fontAlgn="auto" latinLnBrk="0" hangingPunct="1">
              <a:lnSpc>
                <a:spcPct val="100000"/>
              </a:lnSpc>
              <a:spcBef>
                <a:spcPts val="0"/>
              </a:spcBef>
              <a:spcAft>
                <a:spcPts val="600"/>
              </a:spcAft>
              <a:buClrTx/>
              <a:buSzTx/>
              <a:tabLst/>
              <a:defRPr/>
            </a:pPr>
            <a:r>
              <a:rPr kumimoji="0" lang="en-US" sz="16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For questions regarding the provider application process contact Provider Enrollment at 1-800-662-9651, option #3, #4</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4"/>
          <a:stretch>
            <a:fillRect/>
          </a:stretch>
        </p:blipFill>
        <p:spPr>
          <a:xfrm>
            <a:off x="7133303" y="92869"/>
            <a:ext cx="1871447" cy="458058"/>
          </a:xfrm>
          <a:prstGeom prst="rect">
            <a:avLst/>
          </a:prstGeom>
        </p:spPr>
      </p:pic>
    </p:spTree>
    <p:extLst>
      <p:ext uri="{BB962C8B-B14F-4D97-AF65-F5344CB8AC3E}">
        <p14:creationId xmlns:p14="http://schemas.microsoft.com/office/powerpoint/2010/main" val="3949762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How to Verify Eligibility</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379406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600"/>
              </a:spcAft>
              <a:buClrTx/>
              <a:buSzTx/>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A provider has three ways to verify member eligibility:</a:t>
            </a:r>
          </a:p>
          <a:p>
            <a:pPr marL="742950" marR="0" lvl="1" indent="-285750"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AccessNow: </a:t>
            </a:r>
          </a:p>
          <a:p>
            <a:pPr marL="1200150" marR="0" lvl="2" indent="-285750"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Dial the Medicaid information line: </a:t>
            </a:r>
          </a:p>
          <a:p>
            <a:pPr marL="457200" marR="0" lvl="1" indent="0" defTabSz="914400" rtl="0" eaLnBrk="1" fontAlgn="auto" latinLnBrk="0" hangingPunct="1">
              <a:lnSpc>
                <a:spcPct val="100000"/>
              </a:lnSpc>
              <a:spcBef>
                <a:spcPts val="0"/>
              </a:spcBef>
              <a:spcAft>
                <a:spcPts val="600"/>
              </a:spcAft>
              <a:buClrTx/>
              <a:buSzTx/>
              <a:buNone/>
              <a:tabLst/>
              <a:defRPr/>
            </a:pPr>
            <a:r>
              <a:rPr lang="en-US" kern="1200" dirty="0">
                <a:latin typeface="Open Sans" pitchFamily="2" charset="0"/>
                <a:ea typeface="Open Sans" pitchFamily="2" charset="0"/>
                <a:cs typeface="Open Sans" pitchFamily="2" charset="0"/>
              </a:rPr>
              <a:t>              </a:t>
            </a: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801-538-6155 or 1-800-662-9651 and select option #1</a:t>
            </a:r>
          </a:p>
          <a:p>
            <a:pPr marL="1200150" marR="0" lvl="2" indent="-285750"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You must have your NPI, member’s ID number or SSN, and date of birth</a:t>
            </a:r>
          </a:p>
          <a:p>
            <a:pPr marL="742950" marR="0" lvl="1" indent="-285750"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Eligibility Look Up Tool</a:t>
            </a:r>
          </a:p>
          <a:p>
            <a:pPr marL="1200150" marR="0" lvl="2" indent="-285750"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 </a:t>
            </a:r>
            <a:r>
              <a:rPr kumimoji="0" lang="en-US" b="0" i="0" u="none" strike="noStrike" kern="1200" cap="none" spc="0" normalizeH="0" baseline="0" noProof="0" dirty="0">
                <a:ln>
                  <a:noFill/>
                </a:ln>
                <a:solidFill>
                  <a:srgbClr val="0070C0"/>
                </a:solidFill>
                <a:effectLst/>
                <a:uLnTx/>
                <a:uFillTx/>
                <a:latin typeface="Open Sans" pitchFamily="2" charset="0"/>
                <a:ea typeface="Open Sans" pitchFamily="2" charset="0"/>
                <a:cs typeface="Open Sans" pitchFamily="2" charset="0"/>
                <a:hlinkClick r:id="rId3">
                  <a:extLst>
                    <a:ext uri="{A12FA001-AC4F-418D-AE19-62706E023703}">
                      <ahyp:hlinkClr xmlns:ahyp="http://schemas.microsoft.com/office/drawing/2018/hyperlinkcolor" val="tx"/>
                    </a:ext>
                  </a:extLst>
                </a:hlinkClick>
              </a:rPr>
              <a:t>https://medicaid.utah.gov/eligibility-lookup-tool</a:t>
            </a:r>
            <a:endParaRPr kumimoji="0" lang="en-US" b="0" i="0" u="none" strike="noStrike" kern="1200" cap="none" spc="0" normalizeH="0" baseline="0" noProof="0" dirty="0">
              <a:ln>
                <a:noFill/>
              </a:ln>
              <a:solidFill>
                <a:srgbClr val="0070C0"/>
              </a:solidFill>
              <a:effectLst/>
              <a:uLnTx/>
              <a:uFillTx/>
              <a:latin typeface="Open Sans" pitchFamily="2" charset="0"/>
              <a:ea typeface="Open Sans" pitchFamily="2" charset="0"/>
              <a:cs typeface="Open Sans" pitchFamily="2" charset="0"/>
            </a:endParaRPr>
          </a:p>
          <a:p>
            <a:pPr marL="742950" marR="0" lvl="1" indent="-285750"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Contact Customer Service during regular business hours </a:t>
            </a:r>
            <a:b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b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(Mon-Fri 8:00 am- 5 pm, except Thurs 11:00 am-5:00 pm)</a:t>
            </a:r>
          </a:p>
          <a:p>
            <a:pPr marL="1371600" marR="0" lvl="3" indent="0"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1-800-662-9651, option #3, #3</a:t>
            </a: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4"/>
          <a:stretch>
            <a:fillRect/>
          </a:stretch>
        </p:blipFill>
        <p:spPr>
          <a:xfrm>
            <a:off x="7133303" y="92869"/>
            <a:ext cx="1871447" cy="458058"/>
          </a:xfrm>
          <a:prstGeom prst="rect">
            <a:avLst/>
          </a:prstGeom>
        </p:spPr>
      </p:pic>
    </p:spTree>
    <p:extLst>
      <p:ext uri="{BB962C8B-B14F-4D97-AF65-F5344CB8AC3E}">
        <p14:creationId xmlns:p14="http://schemas.microsoft.com/office/powerpoint/2010/main" val="767319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pitchFamily="2" charset="0"/>
                <a:ea typeface="Open Sans" pitchFamily="2" charset="0"/>
                <a:cs typeface="Open Sans" pitchFamily="2" charset="0"/>
              </a:rPr>
              <a:t>Medicaid Billing</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550927"/>
            <a:ext cx="8129965" cy="40091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Providers must submit their claim via paper or electronic submission using the appropriate claim form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UHIN provides software necessary to submit claims electronically </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Providers may access this feature by calling UHIN at (801) 466-7705</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If you have questions, please call Medicaid Information: </a:t>
            </a: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Salt Lake City area: </a:t>
            </a:r>
            <a:r>
              <a:rPr kumimoji="0" lang="en-US"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801-538-6155 </a:t>
            </a:r>
            <a:endPar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742950" marR="0" lvl="1" indent="-2857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Toll-free: </a:t>
            </a:r>
            <a:r>
              <a:rPr kumimoji="0" lang="en-US"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1-800-662-9651</a:t>
            </a:r>
            <a:endParaRPr kumimoji="0" lang="en-US"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Federal regulations require that a claim must be submitted to Medicaid within 365 days from the date of service</a:t>
            </a:r>
            <a:endParaRPr kumimoji="0" lang="en-US" sz="1600"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spTree>
    <p:extLst>
      <p:ext uri="{BB962C8B-B14F-4D97-AF65-F5344CB8AC3E}">
        <p14:creationId xmlns:p14="http://schemas.microsoft.com/office/powerpoint/2010/main" val="458618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800" y="1394479"/>
            <a:ext cx="8114400" cy="769411"/>
          </a:xfrm>
          <a:prstGeom prst="rect">
            <a:avLst/>
          </a:prstGeom>
        </p:spPr>
        <p:txBody>
          <a:bodyPr spcFirstLastPara="1" wrap="square" lIns="91425" tIns="91425" rIns="91425" bIns="91425" anchor="b" anchorCtr="0">
            <a:spAutoFit/>
          </a:bodyPr>
          <a:lstStyle/>
          <a:p>
            <a:pPr lvl="0"/>
            <a:r>
              <a:rPr lang="en-US" sz="3800" b="1" dirty="0"/>
              <a:t>Contact Information</a:t>
            </a:r>
            <a:endParaRPr sz="3800" dirty="0"/>
          </a:p>
        </p:txBody>
      </p:sp>
      <p:sp>
        <p:nvSpPr>
          <p:cNvPr id="2" name="Rectangle 1">
            <a:extLst>
              <a:ext uri="{FF2B5EF4-FFF2-40B4-BE49-F238E27FC236}">
                <a16:creationId xmlns:a16="http://schemas.microsoft.com/office/drawing/2014/main" id="{7F98B23C-75BC-4759-8989-E679C287FFD4}"/>
              </a:ext>
            </a:extLst>
          </p:cNvPr>
          <p:cNvSpPr/>
          <p:nvPr/>
        </p:nvSpPr>
        <p:spPr>
          <a:xfrm>
            <a:off x="647421" y="2310140"/>
            <a:ext cx="7862505" cy="1015663"/>
          </a:xfrm>
          <a:prstGeom prst="rect">
            <a:avLst/>
          </a:prstGeom>
        </p:spPr>
        <p:txBody>
          <a:bodyPr wrap="square">
            <a:spAutoFit/>
          </a:bodyPr>
          <a:lstStyle/>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Utah Medicaid Customer Service Hotline</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(800) 662-9651, option #3, #3</a:t>
            </a:r>
          </a:p>
          <a:p>
            <a:pPr algn="ctr"/>
            <a:r>
              <a:rPr lang="en-US" sz="2000"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(801) 538-6155</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672296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0"/>
          <p:cNvSpPr txBox="1">
            <a:spLocks noGrp="1"/>
          </p:cNvSpPr>
          <p:nvPr>
            <p:ph type="body" idx="1"/>
          </p:nvPr>
        </p:nvSpPr>
        <p:spPr>
          <a:xfrm>
            <a:off x="1572600" y="4389275"/>
            <a:ext cx="59988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latin typeface="Open Sans "/>
                <a:ea typeface="Open Sans Extrabold" panose="020B0906030804020204" pitchFamily="34" charset="0"/>
                <a:cs typeface="Open Sans Extrabold" panose="020B0906030804020204" pitchFamily="34" charset="0"/>
              </a:rPr>
              <a:t>Questions?</a:t>
            </a:r>
          </a:p>
        </p:txBody>
      </p:sp>
      <p:sp>
        <p:nvSpPr>
          <p:cNvPr id="3" name="Google Shape;145;p28">
            <a:extLst>
              <a:ext uri="{FF2B5EF4-FFF2-40B4-BE49-F238E27FC236}">
                <a16:creationId xmlns:a16="http://schemas.microsoft.com/office/drawing/2014/main" id="{30F65BA8-C3DF-4D95-BF31-F796C295336E}"/>
              </a:ext>
            </a:extLst>
          </p:cNvPr>
          <p:cNvSpPr txBox="1">
            <a:spLocks/>
          </p:cNvSpPr>
          <p:nvPr/>
        </p:nvSpPr>
        <p:spPr>
          <a:xfrm>
            <a:off x="507017" y="1142186"/>
            <a:ext cx="8129965" cy="354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000000"/>
              </a:buClr>
              <a:buSzPts val="1800"/>
              <a:buFont typeface="Open Sans ExtraBold"/>
              <a:buNone/>
              <a:defRPr sz="1800" b="0" i="0" u="none" strike="noStrike" cap="none">
                <a:solidFill>
                  <a:srgbClr val="000000"/>
                </a:solidFill>
                <a:latin typeface="Open Sans ExtraBold"/>
                <a:ea typeface="Open Sans ExtraBold"/>
                <a:cs typeface="Open Sans ExtraBold"/>
                <a:sym typeface="Open Sans ExtraBold"/>
              </a:defRPr>
            </a:lvl1pPr>
            <a:lvl2pPr marL="914400" marR="0" lvl="1"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2pPr>
            <a:lvl3pPr marL="1371600" marR="0" lvl="2"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6pPr>
            <a:lvl7pPr marL="3200400" marR="0" lvl="6"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7pPr>
            <a:lvl8pPr marL="3657600" marR="0" lvl="7"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8pPr>
            <a:lvl9pPr marL="4114800" marR="0" lvl="8" indent="-330200" algn="l" rtl="0">
              <a:lnSpc>
                <a:spcPct val="115000"/>
              </a:lnSpc>
              <a:spcBef>
                <a:spcPts val="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 name="Picture 3" descr="Text&#10;&#10;Description automatically generated with low confidence">
            <a:extLst>
              <a:ext uri="{FF2B5EF4-FFF2-40B4-BE49-F238E27FC236}">
                <a16:creationId xmlns:a16="http://schemas.microsoft.com/office/drawing/2014/main" id="{F7C6BCBD-3E7D-8DF4-F5E6-5BE961E7ABEC}"/>
              </a:ext>
            </a:extLst>
          </p:cNvPr>
          <p:cNvPicPr>
            <a:picLocks noChangeAspect="1"/>
          </p:cNvPicPr>
          <p:nvPr/>
        </p:nvPicPr>
        <p:blipFill>
          <a:blip r:embed="rId3"/>
          <a:stretch>
            <a:fillRect/>
          </a:stretch>
        </p:blipFill>
        <p:spPr>
          <a:xfrm>
            <a:off x="7133303" y="92869"/>
            <a:ext cx="1871447" cy="458058"/>
          </a:xfrm>
          <a:prstGeom prst="rect">
            <a:avLst/>
          </a:prstGeom>
        </p:spPr>
      </p:pic>
      <p:pic>
        <p:nvPicPr>
          <p:cNvPr id="5" name="Picture 4">
            <a:extLst>
              <a:ext uri="{FF2B5EF4-FFF2-40B4-BE49-F238E27FC236}">
                <a16:creationId xmlns:a16="http://schemas.microsoft.com/office/drawing/2014/main" id="{13E165D9-B10F-4641-D913-4A714AF5F2F9}"/>
              </a:ext>
            </a:extLst>
          </p:cNvPr>
          <p:cNvPicPr>
            <a:picLocks noChangeAspect="1"/>
          </p:cNvPicPr>
          <p:nvPr/>
        </p:nvPicPr>
        <p:blipFill>
          <a:blip r:embed="rId4"/>
          <a:stretch>
            <a:fillRect/>
          </a:stretch>
        </p:blipFill>
        <p:spPr>
          <a:xfrm>
            <a:off x="1444691" y="645207"/>
            <a:ext cx="5998800" cy="3592372"/>
          </a:xfrm>
          <a:prstGeom prst="rect">
            <a:avLst/>
          </a:prstGeom>
        </p:spPr>
      </p:pic>
    </p:spTree>
    <p:extLst>
      <p:ext uri="{BB962C8B-B14F-4D97-AF65-F5344CB8AC3E}">
        <p14:creationId xmlns:p14="http://schemas.microsoft.com/office/powerpoint/2010/main" val="3124744678"/>
      </p:ext>
    </p:extLst>
  </p:cSld>
  <p:clrMapOvr>
    <a:masterClrMapping/>
  </p:clrMapOvr>
</p:sld>
</file>

<file path=ppt/theme/theme1.xml><?xml version="1.0" encoding="utf-8"?>
<a:theme xmlns:a="http://schemas.openxmlformats.org/drawingml/2006/main" name="DHHS 3 Color Block">
  <a:themeElements>
    <a:clrScheme name="Gameday">
      <a:dk1>
        <a:srgbClr val="490F52"/>
      </a:dk1>
      <a:lt1>
        <a:srgbClr val="FFFFFF"/>
      </a:lt1>
      <a:dk2>
        <a:srgbClr val="000000"/>
      </a:dk2>
      <a:lt2>
        <a:srgbClr val="666666"/>
      </a:lt2>
      <a:accent1>
        <a:srgbClr val="23A595"/>
      </a:accent1>
      <a:accent2>
        <a:srgbClr val="490F52"/>
      </a:accent2>
      <a:accent3>
        <a:srgbClr val="FFC112"/>
      </a:accent3>
      <a:accent4>
        <a:srgbClr val="23A595"/>
      </a:accent4>
      <a:accent5>
        <a:srgbClr val="FFC112"/>
      </a:accent5>
      <a:accent6>
        <a:srgbClr val="FFFFFF"/>
      </a:accent6>
      <a:hlink>
        <a:srgbClr val="490F52"/>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2C6CE0-D521-4EFA-A7BB-ABAB0B34C784}"/>
</file>

<file path=customXml/itemProps2.xml><?xml version="1.0" encoding="utf-8"?>
<ds:datastoreItem xmlns:ds="http://schemas.openxmlformats.org/officeDocument/2006/customXml" ds:itemID="{8700C97A-4445-4F76-8F36-7CC65540A092}"/>
</file>

<file path=customXml/itemProps3.xml><?xml version="1.0" encoding="utf-8"?>
<ds:datastoreItem xmlns:ds="http://schemas.openxmlformats.org/officeDocument/2006/customXml" ds:itemID="{6D27992E-69DA-47CE-B05C-F3C63F63C0CA}"/>
</file>

<file path=docProps/app.xml><?xml version="1.0" encoding="utf-8"?>
<Properties xmlns="http://schemas.openxmlformats.org/officeDocument/2006/extended-properties" xmlns:vt="http://schemas.openxmlformats.org/officeDocument/2006/docPropsVTypes">
  <TotalTime>2234</TotalTime>
  <Words>2185</Words>
  <Application>Microsoft Office PowerPoint</Application>
  <PresentationFormat>On-screen Show (16:9)</PresentationFormat>
  <Paragraphs>216</Paragraphs>
  <Slides>41</Slides>
  <Notes>41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1" baseType="lpstr">
      <vt:lpstr>Open Sans</vt:lpstr>
      <vt:lpstr>Open Sans Semibold</vt:lpstr>
      <vt:lpstr>Proxima Nova</vt:lpstr>
      <vt:lpstr>Open Sans </vt:lpstr>
      <vt:lpstr>Open Sans ExtraBold</vt:lpstr>
      <vt:lpstr>Arial</vt:lpstr>
      <vt:lpstr>Courier New</vt:lpstr>
      <vt:lpstr>Calibri</vt:lpstr>
      <vt:lpstr>DHHS 3 Color Block</vt:lpstr>
      <vt:lpstr>Acrobat Document</vt:lpstr>
      <vt:lpstr>Targeted Adult Medicaid (TAM)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 Information</vt:lpstr>
      <vt:lpstr>PowerPoint Presentation</vt:lpstr>
      <vt:lpstr>PowerPoint Presentation</vt:lpstr>
      <vt:lpstr>PowerPoint Presentation</vt:lpstr>
      <vt:lpstr>PowerPoint Presentation</vt:lpstr>
      <vt:lpstr>PowerPoint Presentation</vt:lpstr>
      <vt:lpstr>PowerPoint Presentation</vt:lpstr>
      <vt:lpstr>Contact Information</vt:lpstr>
      <vt:lpstr>PowerPoint Presentation</vt:lpstr>
      <vt:lpstr>PowerPoint Presentation</vt:lpstr>
      <vt:lpstr>PowerPoint Presentation</vt:lpstr>
      <vt:lpstr>PowerPoint Presentation</vt:lpstr>
      <vt:lpstr>PowerPoint Presentation</vt:lpstr>
      <vt:lpstr>PowerPoint Presentation</vt:lpstr>
      <vt:lpstr>Contact Information</vt:lpstr>
      <vt:lpstr>PowerPoint Presentation</vt:lpstr>
      <vt:lpstr>PowerPoint Presentation</vt:lpstr>
      <vt:lpstr>PowerPoint Presentation</vt:lpstr>
      <vt:lpstr>Contact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Kolbi Young</dc:creator>
  <cp:lastModifiedBy>Jeff Dart</cp:lastModifiedBy>
  <cp:revision>100</cp:revision>
  <dcterms:modified xsi:type="dcterms:W3CDTF">2026-08-18T20:54:23Z</dcterms:modified>
</cp:coreProperties>
</file>